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57" r:id="rId6"/>
    <p:sldId id="269" r:id="rId7"/>
    <p:sldId id="270" r:id="rId8"/>
    <p:sldId id="259" r:id="rId9"/>
    <p:sldId id="260" r:id="rId10"/>
    <p:sldId id="271" r:id="rId11"/>
    <p:sldId id="272" r:id="rId12"/>
    <p:sldId id="273" r:id="rId13"/>
    <p:sldId id="279" r:id="rId14"/>
    <p:sldId id="280" r:id="rId15"/>
    <p:sldId id="281" r:id="rId16"/>
    <p:sldId id="282" r:id="rId17"/>
    <p:sldId id="278" r:id="rId18"/>
    <p:sldId id="264" r:id="rId19"/>
    <p:sldId id="26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1.1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>
              <a:solidFill>
                <a:schemeClr val="bg1"/>
              </a:solidFill>
            </a:rPr>
            <a:t>1.2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>
              <a:solidFill>
                <a:schemeClr val="bg1"/>
              </a:solidFill>
            </a:rPr>
            <a:t>1.3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>
              <a:solidFill>
                <a:schemeClr val="bg1"/>
              </a:solidFill>
            </a:rPr>
            <a:t>1.4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48D8909B-3E6C-4730-AE74-0A714898CD18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Klastry turystyczne</a:t>
          </a:r>
        </a:p>
      </dgm:t>
    </dgm:pt>
    <dgm:pt modelId="{DD8E7A1B-9C21-422A-8BC9-0211B4A4ED83}" type="parTrans" cxnId="{3F307E50-8EC0-4930-A1F6-6220F97F428D}">
      <dgm:prSet/>
      <dgm:spPr/>
      <dgm:t>
        <a:bodyPr/>
        <a:lstStyle/>
        <a:p>
          <a:endParaRPr lang="pl-PL"/>
        </a:p>
      </dgm:t>
    </dgm:pt>
    <dgm:pt modelId="{BB41CC7A-908B-410C-996E-4BFF0BD74D18}" type="sibTrans" cxnId="{3F307E50-8EC0-4930-A1F6-6220F97F428D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IT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Zabytki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9DA58674-A1A4-46EA-983B-2AFA13D5B24C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Infrastruktura turystyczna i sportowo-rekreacyjna</a:t>
          </a:r>
        </a:p>
      </dgm:t>
    </dgm:pt>
    <dgm:pt modelId="{CDD33863-89E5-4046-8099-3398DBD1332B}" type="parTrans" cxnId="{76CF5489-FF04-407E-A64C-0D5D981CAA56}">
      <dgm:prSet/>
      <dgm:spPr/>
      <dgm:t>
        <a:bodyPr/>
        <a:lstStyle/>
        <a:p>
          <a:endParaRPr lang="pl-PL"/>
        </a:p>
      </dgm:t>
    </dgm:pt>
    <dgm:pt modelId="{2FB354A7-5D21-4032-9D22-7139AB68C462}" type="sibTrans" cxnId="{76CF5489-FF04-407E-A64C-0D5D981CAA56}">
      <dgm:prSet/>
      <dgm:spPr/>
      <dgm:t>
        <a:bodyPr/>
        <a:lstStyle/>
        <a:p>
          <a:endParaRPr lang="pl-PL"/>
        </a:p>
      </dgm:t>
    </dgm:pt>
    <dgm:pt modelId="{D6472CD4-AED4-445C-9029-484C9D1E5042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Odwiedziny obiektów dziedzictwa</a:t>
          </a:r>
        </a:p>
      </dgm:t>
    </dgm:pt>
    <dgm:pt modelId="{0CEB2B9A-035E-426D-8DB4-8A46853F6ABC}" type="parTrans" cxnId="{22459B2B-95C9-4EC1-913E-548067FE0F6C}">
      <dgm:prSet/>
      <dgm:spPr/>
      <dgm:t>
        <a:bodyPr/>
        <a:lstStyle/>
        <a:p>
          <a:endParaRPr lang="pl-PL"/>
        </a:p>
      </dgm:t>
    </dgm:pt>
    <dgm:pt modelId="{76170E8A-47E9-47F9-8E73-20094336C43B}" type="sibTrans" cxnId="{22459B2B-95C9-4EC1-913E-548067FE0F6C}">
      <dgm:prSet/>
      <dgm:spPr/>
      <dgm:t>
        <a:bodyPr/>
        <a:lstStyle/>
        <a:p>
          <a:endParaRPr lang="pl-PL"/>
        </a:p>
      </dgm:t>
    </dgm:pt>
    <dgm:pt modelId="{BD4BF140-10F6-4586-A886-8CDEEA7E8D59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Edukacja ekologiczna</a:t>
          </a:r>
        </a:p>
      </dgm:t>
    </dgm:pt>
    <dgm:pt modelId="{8C0DC27F-829F-461C-8ACF-53C76C299CEC}" type="parTrans" cxnId="{2D9B4CAE-C436-4235-A9D9-A535DCECC274}">
      <dgm:prSet/>
      <dgm:spPr/>
      <dgm:t>
        <a:bodyPr/>
        <a:lstStyle/>
        <a:p>
          <a:endParaRPr lang="pl-PL"/>
        </a:p>
      </dgm:t>
    </dgm:pt>
    <dgm:pt modelId="{F1449C0E-F047-481F-9055-FDFA093FA2E9}" type="sibTrans" cxnId="{2D9B4CAE-C436-4235-A9D9-A535DCECC274}">
      <dgm:prSet/>
      <dgm:spPr/>
      <dgm:t>
        <a:bodyPr/>
        <a:lstStyle/>
        <a:p>
          <a:endParaRPr lang="pl-PL"/>
        </a:p>
      </dgm:t>
    </dgm:pt>
    <dgm:pt modelId="{5EE6AF55-DAF9-4E38-BCF6-F3606251B9F1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PCSZ</a:t>
          </a:r>
        </a:p>
      </dgm:t>
    </dgm:pt>
    <dgm:pt modelId="{17E64E81-2094-4FF3-8E18-494A1613344A}" type="parTrans" cxnId="{F18C6336-5C87-4A05-9DF9-F585C33ACC2E}">
      <dgm:prSet/>
      <dgm:spPr/>
      <dgm:t>
        <a:bodyPr/>
        <a:lstStyle/>
        <a:p>
          <a:endParaRPr lang="pl-PL"/>
        </a:p>
      </dgm:t>
    </dgm:pt>
    <dgm:pt modelId="{7E184374-1C77-44B1-91B4-9EC3DEF64AD5}" type="sibTrans" cxnId="{F18C6336-5C87-4A05-9DF9-F585C33ACC2E}">
      <dgm:prSet/>
      <dgm:spPr/>
      <dgm:t>
        <a:bodyPr/>
        <a:lstStyle/>
        <a:p>
          <a:endParaRPr lang="pl-PL"/>
        </a:p>
      </dgm:t>
    </dgm:pt>
    <dgm:pt modelId="{988AD707-3BFE-4318-BDAC-3701CBB0DD9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Rehabilitacja</a:t>
          </a:r>
        </a:p>
      </dgm:t>
    </dgm:pt>
    <dgm:pt modelId="{D91EE572-2F65-4143-841C-7B99B41F2ADC}" type="parTrans" cxnId="{A970132D-F3A8-4C1A-9B6F-1C5A3AD57935}">
      <dgm:prSet/>
      <dgm:spPr/>
      <dgm:t>
        <a:bodyPr/>
        <a:lstStyle/>
        <a:p>
          <a:endParaRPr lang="pl-PL"/>
        </a:p>
      </dgm:t>
    </dgm:pt>
    <dgm:pt modelId="{F411E91C-596D-4935-AEB6-A961A3AF95E4}" type="sibTrans" cxnId="{A970132D-F3A8-4C1A-9B6F-1C5A3AD57935}">
      <dgm:prSet/>
      <dgm:spPr/>
      <dgm:t>
        <a:bodyPr/>
        <a:lstStyle/>
        <a:p>
          <a:endParaRPr lang="pl-PL"/>
        </a:p>
      </dgm:t>
    </dgm:pt>
    <dgm:pt modelId="{DAA71B85-FA3F-4248-9799-4C471D0ADAA1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Miejsca noclegowe</a:t>
          </a:r>
        </a:p>
      </dgm:t>
    </dgm:pt>
    <dgm:pt modelId="{1E69F08F-8F2C-4B38-A707-6C12821A8315}" type="parTrans" cxnId="{CB1BA099-099E-4C45-A3AE-70412506F586}">
      <dgm:prSet/>
      <dgm:spPr/>
      <dgm:t>
        <a:bodyPr/>
        <a:lstStyle/>
        <a:p>
          <a:endParaRPr lang="pl-PL"/>
        </a:p>
      </dgm:t>
    </dgm:pt>
    <dgm:pt modelId="{0C38103D-46CA-4A70-9B48-2710F45682DD}" type="sibTrans" cxnId="{CB1BA099-099E-4C45-A3AE-70412506F586}">
      <dgm:prSet/>
      <dgm:spPr/>
      <dgm:t>
        <a:bodyPr/>
        <a:lstStyle/>
        <a:p>
          <a:endParaRPr lang="pl-PL"/>
        </a:p>
      </dgm:t>
    </dgm:pt>
    <dgm:pt modelId="{259FA42F-D1B0-42A0-A864-09617EF52773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Schroniska</a:t>
          </a:r>
        </a:p>
      </dgm:t>
    </dgm:pt>
    <dgm:pt modelId="{1F3B174C-FB6C-4A82-80E0-DF14628C2FF1}" type="parTrans" cxnId="{62916E10-6C7F-46D9-8FA8-534340F0CAAE}">
      <dgm:prSet/>
      <dgm:spPr/>
      <dgm:t>
        <a:bodyPr/>
        <a:lstStyle/>
        <a:p>
          <a:endParaRPr lang="pl-PL"/>
        </a:p>
      </dgm:t>
    </dgm:pt>
    <dgm:pt modelId="{3A76AF9B-588B-4AFC-B17A-2D688650EE76}" type="sibTrans" cxnId="{62916E10-6C7F-46D9-8FA8-534340F0CAAE}">
      <dgm:prSet/>
      <dgm:spPr/>
      <dgm:t>
        <a:bodyPr/>
        <a:lstStyle/>
        <a:p>
          <a:endParaRPr lang="pl-PL"/>
        </a:p>
      </dgm:t>
    </dgm:pt>
    <dgm:pt modelId="{818B62AE-95F8-4ECB-B62D-34BD61698FCC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Produkty turystyczne</a:t>
          </a:r>
          <a:endParaRPr lang="pl-PL">
            <a:solidFill>
              <a:schemeClr val="bg1"/>
            </a:solidFill>
          </a:endParaRPr>
        </a:p>
      </dgm:t>
    </dgm:pt>
    <dgm:pt modelId="{6991A85D-E806-44B1-87AE-8701379EC656}" type="parTrans" cxnId="{6EB5E67E-B799-4996-B586-6750751EC033}">
      <dgm:prSet/>
      <dgm:spPr/>
      <dgm:t>
        <a:bodyPr/>
        <a:lstStyle/>
        <a:p>
          <a:endParaRPr lang="pl-PL"/>
        </a:p>
      </dgm:t>
    </dgm:pt>
    <dgm:pt modelId="{AA9693B5-ADFB-43FE-87F4-C727564B9507}" type="sibTrans" cxnId="{6EB5E67E-B799-4996-B586-6750751EC033}">
      <dgm:prSet/>
      <dgm:spPr/>
      <dgm:t>
        <a:bodyPr/>
        <a:lstStyle/>
        <a:p>
          <a:endParaRPr lang="pl-PL"/>
        </a:p>
      </dgm:t>
    </dgm:pt>
    <dgm:pt modelId="{5F15EFC1-C1CF-4569-8597-CB46EF9E4CD3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Szlaki</a:t>
          </a:r>
          <a:endParaRPr lang="pl-PL">
            <a:solidFill>
              <a:schemeClr val="bg1"/>
            </a:solidFill>
          </a:endParaRPr>
        </a:p>
      </dgm:t>
    </dgm:pt>
    <dgm:pt modelId="{1B912625-5391-4492-BEFB-7AB638BC695F}" type="parTrans" cxnId="{36B68DD0-9DD0-4068-B8AF-2FA2D33450E4}">
      <dgm:prSet/>
      <dgm:spPr/>
      <dgm:t>
        <a:bodyPr/>
        <a:lstStyle/>
        <a:p>
          <a:endParaRPr lang="pl-PL"/>
        </a:p>
      </dgm:t>
    </dgm:pt>
    <dgm:pt modelId="{70D69428-5073-4062-8E95-C9167EAE44B4}" type="sibTrans" cxnId="{36B68DD0-9DD0-4068-B8AF-2FA2D33450E4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212742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3199B087-BFF5-4863-8906-4F3275540382}" type="pres">
      <dgm:prSet presAssocID="{CDD33863-89E5-4046-8099-3398DBD1332B}" presName="Name13" presStyleLbl="parChTrans1D2" presStyleIdx="0" presStyleCnt="12"/>
      <dgm:spPr/>
      <dgm:t>
        <a:bodyPr/>
        <a:lstStyle/>
        <a:p>
          <a:endParaRPr lang="pl-PL"/>
        </a:p>
      </dgm:t>
    </dgm:pt>
    <dgm:pt modelId="{6BE474D3-85A5-49D8-BCE8-42C4339E0C95}" type="pres">
      <dgm:prSet presAssocID="{9DA58674-A1A4-46EA-983B-2AFA13D5B24C}" presName="childText" presStyleLbl="bgAcc1" presStyleIdx="0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A2AFE-CF39-4BF5-B140-4530BF3595A9}" type="pres">
      <dgm:prSet presAssocID="{8C0DC27F-829F-461C-8ACF-53C76C299CEC}" presName="Name13" presStyleLbl="parChTrans1D2" presStyleIdx="1" presStyleCnt="12"/>
      <dgm:spPr/>
      <dgm:t>
        <a:bodyPr/>
        <a:lstStyle/>
        <a:p>
          <a:endParaRPr lang="pl-PL"/>
        </a:p>
      </dgm:t>
    </dgm:pt>
    <dgm:pt modelId="{11C8F343-10CE-4A33-ABF7-CF1052A5AFCA}" type="pres">
      <dgm:prSet presAssocID="{BD4BF140-10F6-4586-A886-8CDEEA7E8D59}" presName="childText" presStyleLbl="bgAcc1" presStyleIdx="1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32AE7F-E414-426B-94DC-42A15DD03F10}" type="pres">
      <dgm:prSet presAssocID="{17E64E81-2094-4FF3-8E18-494A1613344A}" presName="Name13" presStyleLbl="parChTrans1D2" presStyleIdx="2" presStyleCnt="12"/>
      <dgm:spPr/>
      <dgm:t>
        <a:bodyPr/>
        <a:lstStyle/>
        <a:p>
          <a:endParaRPr lang="pl-PL"/>
        </a:p>
      </dgm:t>
    </dgm:pt>
    <dgm:pt modelId="{DF5814F0-6DF5-4F7D-BAF9-E70A41219079}" type="pres">
      <dgm:prSet presAssocID="{5EE6AF55-DAF9-4E38-BCF6-F3606251B9F1}" presName="childText" presStyleLbl="bgAcc1" presStyleIdx="2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486BAF-ED20-4741-914C-A454397AC5E4}" type="pres">
      <dgm:prSet presAssocID="{D91EE572-2F65-4143-841C-7B99B41F2ADC}" presName="Name13" presStyleLbl="parChTrans1D2" presStyleIdx="3" presStyleCnt="12"/>
      <dgm:spPr/>
      <dgm:t>
        <a:bodyPr/>
        <a:lstStyle/>
        <a:p>
          <a:endParaRPr lang="pl-PL"/>
        </a:p>
      </dgm:t>
    </dgm:pt>
    <dgm:pt modelId="{B4EA0210-EB8E-4E10-BE34-581C27716D20}" type="pres">
      <dgm:prSet presAssocID="{988AD707-3BFE-4318-BDAC-3701CBB0DD92}" presName="childText" presStyleLbl="bgAcc1" presStyleIdx="3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CB9ECE-E48A-4AA2-97A6-71227125D432}" type="pres">
      <dgm:prSet presAssocID="{1E69F08F-8F2C-4B38-A707-6C12821A8315}" presName="Name13" presStyleLbl="parChTrans1D2" presStyleIdx="4" presStyleCnt="12"/>
      <dgm:spPr/>
      <dgm:t>
        <a:bodyPr/>
        <a:lstStyle/>
        <a:p>
          <a:endParaRPr lang="pl-PL"/>
        </a:p>
      </dgm:t>
    </dgm:pt>
    <dgm:pt modelId="{BAA9EED9-65BF-4A53-A81B-1D6A75ADD0EF}" type="pres">
      <dgm:prSet presAssocID="{DAA71B85-FA3F-4248-9799-4C471D0ADAA1}" presName="childText" presStyleLbl="bgAcc1" presStyleIdx="4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AA5683-2222-48AE-BB76-F57443BEDDFE}" type="pres">
      <dgm:prSet presAssocID="{1F3B174C-FB6C-4A82-80E0-DF14628C2FF1}" presName="Name13" presStyleLbl="parChTrans1D2" presStyleIdx="5" presStyleCnt="12"/>
      <dgm:spPr/>
      <dgm:t>
        <a:bodyPr/>
        <a:lstStyle/>
        <a:p>
          <a:endParaRPr lang="pl-PL"/>
        </a:p>
      </dgm:t>
    </dgm:pt>
    <dgm:pt modelId="{74E9EB4D-A48F-4688-AA6A-4C03B1A1976A}" type="pres">
      <dgm:prSet presAssocID="{259FA42F-D1B0-42A0-A864-09617EF52773}" presName="childText" presStyleLbl="bgAcc1" presStyleIdx="5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 custScaleX="212742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2EED0331-D9B8-4333-8150-A8BFC51E0A4D}" type="pres">
      <dgm:prSet presAssocID="{6991A85D-E806-44B1-87AE-8701379EC656}" presName="Name13" presStyleLbl="parChTrans1D2" presStyleIdx="6" presStyleCnt="12"/>
      <dgm:spPr/>
      <dgm:t>
        <a:bodyPr/>
        <a:lstStyle/>
        <a:p>
          <a:endParaRPr lang="pl-PL"/>
        </a:p>
      </dgm:t>
    </dgm:pt>
    <dgm:pt modelId="{92A0691C-4235-4F68-B78D-9ECAF04337A7}" type="pres">
      <dgm:prSet presAssocID="{818B62AE-95F8-4ECB-B62D-34BD61698FCC}" presName="childText" presStyleLbl="bgAcc1" presStyleIdx="6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5379BD-942B-4D98-AB12-6694EEB579E0}" type="pres">
      <dgm:prSet presAssocID="{1B912625-5391-4492-BEFB-7AB638BC695F}" presName="Name13" presStyleLbl="parChTrans1D2" presStyleIdx="7" presStyleCnt="12"/>
      <dgm:spPr/>
      <dgm:t>
        <a:bodyPr/>
        <a:lstStyle/>
        <a:p>
          <a:endParaRPr lang="pl-PL"/>
        </a:p>
      </dgm:t>
    </dgm:pt>
    <dgm:pt modelId="{6ADA151A-5D0A-44E7-BFE6-2FDE475F9E82}" type="pres">
      <dgm:prSet presAssocID="{5F15EFC1-C1CF-4569-8597-CB46EF9E4CD3}" presName="childText" presStyleLbl="bgAcc1" presStyleIdx="7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212742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8" presStyleCnt="12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8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46E71D-BBB6-4514-BFBE-4BCB677C728A}" type="pres">
      <dgm:prSet presAssocID="{0CEB2B9A-035E-426D-8DB4-8A46853F6ABC}" presName="Name13" presStyleLbl="parChTrans1D2" presStyleIdx="9" presStyleCnt="12"/>
      <dgm:spPr/>
      <dgm:t>
        <a:bodyPr/>
        <a:lstStyle/>
        <a:p>
          <a:endParaRPr lang="pl-PL"/>
        </a:p>
      </dgm:t>
    </dgm:pt>
    <dgm:pt modelId="{EF15D035-16B1-429D-AD4F-BE5286457C73}" type="pres">
      <dgm:prSet presAssocID="{D6472CD4-AED4-445C-9029-484C9D1E5042}" presName="childText" presStyleLbl="bgAcc1" presStyleIdx="9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212742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FE2EDD36-0A90-431B-A117-6AB1F9A566AD}" type="pres">
      <dgm:prSet presAssocID="{DD8E7A1B-9C21-422A-8BC9-0211B4A4ED83}" presName="Name13" presStyleLbl="parChTrans1D2" presStyleIdx="10" presStyleCnt="12"/>
      <dgm:spPr/>
      <dgm:t>
        <a:bodyPr/>
        <a:lstStyle/>
        <a:p>
          <a:endParaRPr lang="pl-PL"/>
        </a:p>
      </dgm:t>
    </dgm:pt>
    <dgm:pt modelId="{AC8C1048-A8F7-4933-BE03-1CB8FED23EA4}" type="pres">
      <dgm:prSet presAssocID="{48D8909B-3E6C-4730-AE74-0A714898CD18}" presName="childText" presStyleLbl="bgAcc1" presStyleIdx="10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4BB7AF-A3D3-4583-857F-F5DBF956EC09}" type="pres">
      <dgm:prSet presAssocID="{D538EF45-E43D-4CBC-AA25-8E601784F6BB}" presName="Name13" presStyleLbl="parChTrans1D2" presStyleIdx="11" presStyleCnt="12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11" presStyleCnt="12" custScaleX="265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E4DE21-E3BE-424E-9849-6EC19419EC78}" type="presOf" srcId="{AC195404-F420-413E-9FD3-17401D6BE183}" destId="{A9EDA274-AF4E-4F42-943B-F98B2D82F135}" srcOrd="0" destOrd="0" presId="urn:microsoft.com/office/officeart/2005/8/layout/hierarchy3"/>
    <dgm:cxn modelId="{62916E10-6C7F-46D9-8FA8-534340F0CAAE}" srcId="{CD85712A-AD20-42DE-A3E2-C0B919B005FA}" destId="{259FA42F-D1B0-42A0-A864-09617EF52773}" srcOrd="5" destOrd="0" parTransId="{1F3B174C-FB6C-4A82-80E0-DF14628C2FF1}" sibTransId="{3A76AF9B-588B-4AFC-B17A-2D688650EE76}"/>
    <dgm:cxn modelId="{BFD55B8E-7875-4808-A9A9-7E119D8DFF38}" type="presOf" srcId="{9655F918-563A-45BF-B751-8A8EF1574FFC}" destId="{75C5159C-25C9-4998-91A2-B5B75FD9EC42}" srcOrd="0" destOrd="0" presId="urn:microsoft.com/office/officeart/2005/8/layout/hierarchy3"/>
    <dgm:cxn modelId="{DB7112DD-ACFA-4029-974E-12B83B11811F}" type="presOf" srcId="{48D8909B-3E6C-4730-AE74-0A714898CD18}" destId="{AC8C1048-A8F7-4933-BE03-1CB8FED23EA4}" srcOrd="0" destOrd="0" presId="urn:microsoft.com/office/officeart/2005/8/layout/hierarchy3"/>
    <dgm:cxn modelId="{11C955DE-E4A1-4C98-8603-56EB6977070E}" type="presOf" srcId="{CD85712A-AD20-42DE-A3E2-C0B919B005FA}" destId="{342F841B-6511-42CD-AE8C-DCC79124B10D}" srcOrd="1" destOrd="0" presId="urn:microsoft.com/office/officeart/2005/8/layout/hierarchy3"/>
    <dgm:cxn modelId="{252F9CC4-4700-4BB6-9750-D2694E062313}" type="presOf" srcId="{3B172E8F-E395-42CF-87D7-1052B5195AF7}" destId="{B18A8372-09F4-4BEF-ADDC-02979B1379B1}" srcOrd="1" destOrd="0" presId="urn:microsoft.com/office/officeart/2005/8/layout/hierarchy3"/>
    <dgm:cxn modelId="{42C19E7E-0D33-4B23-9C58-422272FAFB54}" type="presOf" srcId="{D538EF45-E43D-4CBC-AA25-8E601784F6BB}" destId="{BF4BB7AF-A3D3-4583-857F-F5DBF956EC09}" srcOrd="0" destOrd="0" presId="urn:microsoft.com/office/officeart/2005/8/layout/hierarchy3"/>
    <dgm:cxn modelId="{399DC2F2-91C3-467C-8681-F2AA59C34317}" type="presOf" srcId="{3A622D8A-C98E-49F4-86EA-A26B75654C31}" destId="{95CD3AED-EDF2-4BF8-99EF-F86FB05B53AA}" srcOrd="0" destOrd="0" presId="urn:microsoft.com/office/officeart/2005/8/layout/hierarchy3"/>
    <dgm:cxn modelId="{1D291E38-6E3C-49D3-ABA7-E08645DF973C}" type="presOf" srcId="{D6472CD4-AED4-445C-9029-484C9D1E5042}" destId="{EF15D035-16B1-429D-AD4F-BE5286457C73}" srcOrd="0" destOrd="0" presId="urn:microsoft.com/office/officeart/2005/8/layout/hierarchy3"/>
    <dgm:cxn modelId="{1B0EB65B-EFBD-4F66-B400-E8D36E9B64D5}" type="presOf" srcId="{5F15EFC1-C1CF-4569-8597-CB46EF9E4CD3}" destId="{6ADA151A-5D0A-44E7-BFE6-2FDE475F9E82}" srcOrd="0" destOrd="0" presId="urn:microsoft.com/office/officeart/2005/8/layout/hierarchy3"/>
    <dgm:cxn modelId="{9DBC8E3C-D0CC-4B7D-A452-854882DD331E}" type="presOf" srcId="{E9A490C4-537E-4D24-9402-8C730D00E515}" destId="{97C625E3-BC17-4B79-8A8D-CDE119B3DE4C}" srcOrd="1" destOrd="0" presId="urn:microsoft.com/office/officeart/2005/8/layout/hierarchy3"/>
    <dgm:cxn modelId="{EB9D0D19-51E3-4638-A493-B2720F72E9EB}" type="presOf" srcId="{CD85712A-AD20-42DE-A3E2-C0B919B005FA}" destId="{29C88C8B-8655-4EE1-B5BB-2F6509FB6090}" srcOrd="0" destOrd="0" presId="urn:microsoft.com/office/officeart/2005/8/layout/hierarchy3"/>
    <dgm:cxn modelId="{1D4FA5EB-0B00-4DDF-8662-5A8B6EA8BB78}" type="presOf" srcId="{1B912625-5391-4492-BEFB-7AB638BC695F}" destId="{9A5379BD-942B-4D98-AB12-6694EEB579E0}" srcOrd="0" destOrd="0" presId="urn:microsoft.com/office/officeart/2005/8/layout/hierarchy3"/>
    <dgm:cxn modelId="{CFCE2034-54C0-4D7E-A0F7-4F327199334B}" type="presOf" srcId="{9DA58674-A1A4-46EA-983B-2AFA13D5B24C}" destId="{6BE474D3-85A5-49D8-BCE8-42C4339E0C95}" srcOrd="0" destOrd="0" presId="urn:microsoft.com/office/officeart/2005/8/layout/hierarchy3"/>
    <dgm:cxn modelId="{5E2936A2-E08D-424A-A11B-258C13E21F90}" type="presOf" srcId="{17E64E81-2094-4FF3-8E18-494A1613344A}" destId="{F132AE7F-E414-426B-94DC-42A15DD03F10}" srcOrd="0" destOrd="0" presId="urn:microsoft.com/office/officeart/2005/8/layout/hierarchy3"/>
    <dgm:cxn modelId="{2D9B4CAE-C436-4235-A9D9-A535DCECC274}" srcId="{CD85712A-AD20-42DE-A3E2-C0B919B005FA}" destId="{BD4BF140-10F6-4586-A886-8CDEEA7E8D59}" srcOrd="1" destOrd="0" parTransId="{8C0DC27F-829F-461C-8ACF-53C76C299CEC}" sibTransId="{F1449C0E-F047-481F-9055-FDFA093FA2E9}"/>
    <dgm:cxn modelId="{D0DFFC33-407B-4C8A-9234-BE1716966868}" type="presOf" srcId="{C4CEFC26-58AC-46A0-BB23-0E766D51388D}" destId="{36561B6D-1AF0-4682-98B2-43730250C417}" srcOrd="0" destOrd="0" presId="urn:microsoft.com/office/officeart/2005/8/layout/hierarchy3"/>
    <dgm:cxn modelId="{E2387806-F8B3-4EFC-AE04-338D23DCD10E}" type="presOf" srcId="{DD8E7A1B-9C21-422A-8BC9-0211B4A4ED83}" destId="{FE2EDD36-0A90-431B-A117-6AB1F9A566AD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D2A6F0E5-24A7-4EED-AF27-A088000A549C}" type="presOf" srcId="{988AD707-3BFE-4318-BDAC-3701CBB0DD92}" destId="{B4EA0210-EB8E-4E10-BE34-581C27716D20}" srcOrd="0" destOrd="0" presId="urn:microsoft.com/office/officeart/2005/8/layout/hierarchy3"/>
    <dgm:cxn modelId="{76CF5489-FF04-407E-A64C-0D5D981CAA56}" srcId="{CD85712A-AD20-42DE-A3E2-C0B919B005FA}" destId="{9DA58674-A1A4-46EA-983B-2AFA13D5B24C}" srcOrd="0" destOrd="0" parTransId="{CDD33863-89E5-4046-8099-3398DBD1332B}" sibTransId="{2FB354A7-5D21-4032-9D22-7139AB68C462}"/>
    <dgm:cxn modelId="{A0B2E014-CEC1-48F9-9217-B2E6505032D0}" type="presOf" srcId="{259FA42F-D1B0-42A0-A864-09617EF52773}" destId="{74E9EB4D-A48F-4688-AA6A-4C03B1A1976A}" srcOrd="0" destOrd="0" presId="urn:microsoft.com/office/officeart/2005/8/layout/hierarchy3"/>
    <dgm:cxn modelId="{3F307E50-8EC0-4930-A1F6-6220F97F428D}" srcId="{3B172E8F-E395-42CF-87D7-1052B5195AF7}" destId="{48D8909B-3E6C-4730-AE74-0A714898CD18}" srcOrd="0" destOrd="0" parTransId="{DD8E7A1B-9C21-422A-8BC9-0211B4A4ED83}" sibTransId="{BB41CC7A-908B-410C-996E-4BFF0BD74D18}"/>
    <dgm:cxn modelId="{CCD7379F-9E51-44EA-BE00-5C8C690221A1}" type="presOf" srcId="{1F3B174C-FB6C-4A82-80E0-DF14628C2FF1}" destId="{46AA5683-2222-48AE-BB76-F57443BEDDFE}" srcOrd="0" destOrd="0" presId="urn:microsoft.com/office/officeart/2005/8/layout/hierarchy3"/>
    <dgm:cxn modelId="{20A53BD1-F369-44D9-BA16-0790149254AF}" srcId="{3B172E8F-E395-42CF-87D7-1052B5195AF7}" destId="{3A622D8A-C98E-49F4-86EA-A26B75654C31}" srcOrd="1" destOrd="0" parTransId="{D538EF45-E43D-4CBC-AA25-8E601784F6BB}" sibTransId="{8A486BE8-5CBC-4A20-8F66-253971EDA60E}"/>
    <dgm:cxn modelId="{F18C6336-5C87-4A05-9DF9-F585C33ACC2E}" srcId="{CD85712A-AD20-42DE-A3E2-C0B919B005FA}" destId="{5EE6AF55-DAF9-4E38-BCF6-F3606251B9F1}" srcOrd="2" destOrd="0" parTransId="{17E64E81-2094-4FF3-8E18-494A1613344A}" sibTransId="{7E184374-1C77-44B1-91B4-9EC3DEF64AD5}"/>
    <dgm:cxn modelId="{D275FA13-8955-4107-9FEA-615D0C7E4896}" type="presOf" srcId="{DAA71B85-FA3F-4248-9799-4C471D0ADAA1}" destId="{BAA9EED9-65BF-4A53-A81B-1D6A75ADD0EF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006CDB7F-74CD-4F77-8089-C7C017392B86}" type="presOf" srcId="{8C0DC27F-829F-461C-8ACF-53C76C299CEC}" destId="{BD2A2AFE-CF39-4BF5-B140-4530BF3595A9}" srcOrd="0" destOrd="0" presId="urn:microsoft.com/office/officeart/2005/8/layout/hierarchy3"/>
    <dgm:cxn modelId="{6EB5E67E-B799-4996-B586-6750751EC033}" srcId="{E9A490C4-537E-4D24-9402-8C730D00E515}" destId="{818B62AE-95F8-4ECB-B62D-34BD61698FCC}" srcOrd="0" destOrd="0" parTransId="{6991A85D-E806-44B1-87AE-8701379EC656}" sibTransId="{AA9693B5-ADFB-43FE-87F4-C727564B9507}"/>
    <dgm:cxn modelId="{B556992C-AF81-4ED5-94C0-6AC6FB1002C9}" type="presOf" srcId="{BD4BF140-10F6-4586-A886-8CDEEA7E8D59}" destId="{11C8F343-10CE-4A33-ABF7-CF1052A5AFCA}" srcOrd="0" destOrd="0" presId="urn:microsoft.com/office/officeart/2005/8/layout/hierarchy3"/>
    <dgm:cxn modelId="{3F58B3C0-4196-4E25-9A51-61CB288BCA9C}" type="presOf" srcId="{1E69F08F-8F2C-4B38-A707-6C12821A8315}" destId="{33CB9ECE-E48A-4AA2-97A6-71227125D432}" srcOrd="0" destOrd="0" presId="urn:microsoft.com/office/officeart/2005/8/layout/hierarchy3"/>
    <dgm:cxn modelId="{8933FC4A-DC8E-4D86-91A5-17A420E2AA3A}" type="presOf" srcId="{5EE6AF55-DAF9-4E38-BCF6-F3606251B9F1}" destId="{DF5814F0-6DF5-4F7D-BAF9-E70A41219079}" srcOrd="0" destOrd="0" presId="urn:microsoft.com/office/officeart/2005/8/layout/hierarchy3"/>
    <dgm:cxn modelId="{22459B2B-95C9-4EC1-913E-548067FE0F6C}" srcId="{9655F918-563A-45BF-B751-8A8EF1574FFC}" destId="{D6472CD4-AED4-445C-9029-484C9D1E5042}" srcOrd="1" destOrd="0" parTransId="{0CEB2B9A-035E-426D-8DB4-8A46853F6ABC}" sibTransId="{76170E8A-47E9-47F9-8E73-20094336C43B}"/>
    <dgm:cxn modelId="{9387BEE7-3A85-403E-A99E-06AFAD22E4B2}" type="presOf" srcId="{3B172E8F-E395-42CF-87D7-1052B5195AF7}" destId="{23612EB5-256E-430E-8A59-1C38007EDD4E}" srcOrd="0" destOrd="0" presId="urn:microsoft.com/office/officeart/2005/8/layout/hierarchy3"/>
    <dgm:cxn modelId="{04E8B527-C1C1-467C-AA2A-D8574D8623E2}" type="presOf" srcId="{9655F918-563A-45BF-B751-8A8EF1574FFC}" destId="{AA1D4323-5B59-419C-BFC0-A4FD9DE1CEB0}" srcOrd="1" destOrd="0" presId="urn:microsoft.com/office/officeart/2005/8/layout/hierarchy3"/>
    <dgm:cxn modelId="{A970132D-F3A8-4C1A-9B6F-1C5A3AD57935}" srcId="{CD85712A-AD20-42DE-A3E2-C0B919B005FA}" destId="{988AD707-3BFE-4318-BDAC-3701CBB0DD92}" srcOrd="3" destOrd="0" parTransId="{D91EE572-2F65-4143-841C-7B99B41F2ADC}" sibTransId="{F411E91C-596D-4935-AEB6-A961A3AF95E4}"/>
    <dgm:cxn modelId="{CB1BA099-099E-4C45-A3AE-70412506F586}" srcId="{CD85712A-AD20-42DE-A3E2-C0B919B005FA}" destId="{DAA71B85-FA3F-4248-9799-4C471D0ADAA1}" srcOrd="4" destOrd="0" parTransId="{1E69F08F-8F2C-4B38-A707-6C12821A8315}" sibTransId="{0C38103D-46CA-4A70-9B48-2710F45682DD}"/>
    <dgm:cxn modelId="{F28DB0B7-BE7D-402F-A24A-1DAEAAA1CC96}" type="presOf" srcId="{818B62AE-95F8-4ECB-B62D-34BD61698FCC}" destId="{92A0691C-4235-4F68-B78D-9ECAF04337A7}" srcOrd="0" destOrd="0" presId="urn:microsoft.com/office/officeart/2005/8/layout/hierarchy3"/>
    <dgm:cxn modelId="{50C3E51E-B09F-4F6D-8C1D-4B598106F96B}" type="presOf" srcId="{F22A8DE8-EAED-4A17-BA71-244F7B27C675}" destId="{BB57B1D9-A6EC-4B35-9B4C-18E613D92729}" srcOrd="0" destOrd="0" presId="urn:microsoft.com/office/officeart/2005/8/layout/hierarchy3"/>
    <dgm:cxn modelId="{65691A09-45EC-4D68-8DB1-199CE494AC7F}" type="presOf" srcId="{CDD33863-89E5-4046-8099-3398DBD1332B}" destId="{3199B087-BFF5-4863-8906-4F3275540382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00CAD9A6-B3B1-488E-ADCF-357F4B5D2816}" type="presOf" srcId="{E9A490C4-537E-4D24-9402-8C730D00E515}" destId="{9204DA11-F3DA-4B86-8CCD-03B05E8BF53D}" srcOrd="0" destOrd="0" presId="urn:microsoft.com/office/officeart/2005/8/layout/hierarchy3"/>
    <dgm:cxn modelId="{22D0B7D7-E9D2-4098-9809-04E43B16B4EE}" type="presOf" srcId="{0CEB2B9A-035E-426D-8DB4-8A46853F6ABC}" destId="{F046E71D-BBB6-4514-BFBE-4BCB677C728A}" srcOrd="0" destOrd="0" presId="urn:microsoft.com/office/officeart/2005/8/layout/hierarchy3"/>
    <dgm:cxn modelId="{236332C0-C652-41EC-8F36-E81CDB258314}" type="presOf" srcId="{D91EE572-2F65-4143-841C-7B99B41F2ADC}" destId="{3E486BAF-ED20-4741-914C-A454397AC5E4}" srcOrd="0" destOrd="0" presId="urn:microsoft.com/office/officeart/2005/8/layout/hierarchy3"/>
    <dgm:cxn modelId="{C781633C-48DF-48FA-AA28-DF598526DCF0}" type="presOf" srcId="{6991A85D-E806-44B1-87AE-8701379EC656}" destId="{2EED0331-D9B8-4333-8150-A8BFC51E0A4D}" srcOrd="0" destOrd="0" presId="urn:microsoft.com/office/officeart/2005/8/layout/hierarchy3"/>
    <dgm:cxn modelId="{36B68DD0-9DD0-4068-B8AF-2FA2D33450E4}" srcId="{E9A490C4-537E-4D24-9402-8C730D00E515}" destId="{5F15EFC1-C1CF-4569-8597-CB46EF9E4CD3}" srcOrd="1" destOrd="0" parTransId="{1B912625-5391-4492-BEFB-7AB638BC695F}" sibTransId="{70D69428-5073-4062-8E95-C9167EAE44B4}"/>
    <dgm:cxn modelId="{2306AE82-7957-4EC8-99E1-F2F786752A38}" type="presParOf" srcId="{A9EDA274-AF4E-4F42-943B-F98B2D82F135}" destId="{1150BA84-5CCD-4811-94AE-82296FD23BF0}" srcOrd="0" destOrd="0" presId="urn:microsoft.com/office/officeart/2005/8/layout/hierarchy3"/>
    <dgm:cxn modelId="{D1836AFA-FEB5-4D41-90BA-A581DA7A2074}" type="presParOf" srcId="{1150BA84-5CCD-4811-94AE-82296FD23BF0}" destId="{BA4AEFBD-7FE6-43EF-B552-A23264EE9EEC}" srcOrd="0" destOrd="0" presId="urn:microsoft.com/office/officeart/2005/8/layout/hierarchy3"/>
    <dgm:cxn modelId="{10CBD654-C654-42CB-A43A-19B2F63ED563}" type="presParOf" srcId="{BA4AEFBD-7FE6-43EF-B552-A23264EE9EEC}" destId="{29C88C8B-8655-4EE1-B5BB-2F6509FB6090}" srcOrd="0" destOrd="0" presId="urn:microsoft.com/office/officeart/2005/8/layout/hierarchy3"/>
    <dgm:cxn modelId="{9F60B9CA-5BBC-43E3-AAB8-DF195496E9D0}" type="presParOf" srcId="{BA4AEFBD-7FE6-43EF-B552-A23264EE9EEC}" destId="{342F841B-6511-42CD-AE8C-DCC79124B10D}" srcOrd="1" destOrd="0" presId="urn:microsoft.com/office/officeart/2005/8/layout/hierarchy3"/>
    <dgm:cxn modelId="{24414A81-EBB8-460F-89F5-7370C774CDC4}" type="presParOf" srcId="{1150BA84-5CCD-4811-94AE-82296FD23BF0}" destId="{368A006A-AAF7-4946-A959-E4B3A0CC966F}" srcOrd="1" destOrd="0" presId="urn:microsoft.com/office/officeart/2005/8/layout/hierarchy3"/>
    <dgm:cxn modelId="{3FF5DE07-63C3-4F2A-A57F-524ECFFDF41E}" type="presParOf" srcId="{368A006A-AAF7-4946-A959-E4B3A0CC966F}" destId="{3199B087-BFF5-4863-8906-4F3275540382}" srcOrd="0" destOrd="0" presId="urn:microsoft.com/office/officeart/2005/8/layout/hierarchy3"/>
    <dgm:cxn modelId="{AC321E57-ED42-4147-A8D6-BB3B410EAC63}" type="presParOf" srcId="{368A006A-AAF7-4946-A959-E4B3A0CC966F}" destId="{6BE474D3-85A5-49D8-BCE8-42C4339E0C95}" srcOrd="1" destOrd="0" presId="urn:microsoft.com/office/officeart/2005/8/layout/hierarchy3"/>
    <dgm:cxn modelId="{799E6B5E-A3FC-406E-8429-0321675D13EA}" type="presParOf" srcId="{368A006A-AAF7-4946-A959-E4B3A0CC966F}" destId="{BD2A2AFE-CF39-4BF5-B140-4530BF3595A9}" srcOrd="2" destOrd="0" presId="urn:microsoft.com/office/officeart/2005/8/layout/hierarchy3"/>
    <dgm:cxn modelId="{1C6B5949-488F-4406-9127-9C4631CC7EF2}" type="presParOf" srcId="{368A006A-AAF7-4946-A959-E4B3A0CC966F}" destId="{11C8F343-10CE-4A33-ABF7-CF1052A5AFCA}" srcOrd="3" destOrd="0" presId="urn:microsoft.com/office/officeart/2005/8/layout/hierarchy3"/>
    <dgm:cxn modelId="{D743F63B-2F49-4961-B969-3F2E454F55DA}" type="presParOf" srcId="{368A006A-AAF7-4946-A959-E4B3A0CC966F}" destId="{F132AE7F-E414-426B-94DC-42A15DD03F10}" srcOrd="4" destOrd="0" presId="urn:microsoft.com/office/officeart/2005/8/layout/hierarchy3"/>
    <dgm:cxn modelId="{BC534F67-68CB-4D05-A1F0-6F4E2F89747F}" type="presParOf" srcId="{368A006A-AAF7-4946-A959-E4B3A0CC966F}" destId="{DF5814F0-6DF5-4F7D-BAF9-E70A41219079}" srcOrd="5" destOrd="0" presId="urn:microsoft.com/office/officeart/2005/8/layout/hierarchy3"/>
    <dgm:cxn modelId="{1689EDEC-31E4-4158-9402-CA5491565038}" type="presParOf" srcId="{368A006A-AAF7-4946-A959-E4B3A0CC966F}" destId="{3E486BAF-ED20-4741-914C-A454397AC5E4}" srcOrd="6" destOrd="0" presId="urn:microsoft.com/office/officeart/2005/8/layout/hierarchy3"/>
    <dgm:cxn modelId="{C7196C3A-EE7A-4BEF-B882-269F5F05D142}" type="presParOf" srcId="{368A006A-AAF7-4946-A959-E4B3A0CC966F}" destId="{B4EA0210-EB8E-4E10-BE34-581C27716D20}" srcOrd="7" destOrd="0" presId="urn:microsoft.com/office/officeart/2005/8/layout/hierarchy3"/>
    <dgm:cxn modelId="{70A39F1C-311C-4B31-A20F-56FE90D572E5}" type="presParOf" srcId="{368A006A-AAF7-4946-A959-E4B3A0CC966F}" destId="{33CB9ECE-E48A-4AA2-97A6-71227125D432}" srcOrd="8" destOrd="0" presId="urn:microsoft.com/office/officeart/2005/8/layout/hierarchy3"/>
    <dgm:cxn modelId="{AA2B99E7-E184-4297-AB25-86B40E681B63}" type="presParOf" srcId="{368A006A-AAF7-4946-A959-E4B3A0CC966F}" destId="{BAA9EED9-65BF-4A53-A81B-1D6A75ADD0EF}" srcOrd="9" destOrd="0" presId="urn:microsoft.com/office/officeart/2005/8/layout/hierarchy3"/>
    <dgm:cxn modelId="{9DF857A7-3370-4DE9-B622-9E14C97A92A1}" type="presParOf" srcId="{368A006A-AAF7-4946-A959-E4B3A0CC966F}" destId="{46AA5683-2222-48AE-BB76-F57443BEDDFE}" srcOrd="10" destOrd="0" presId="urn:microsoft.com/office/officeart/2005/8/layout/hierarchy3"/>
    <dgm:cxn modelId="{D36E070B-E4D6-4ABC-8F42-854509AFEE0C}" type="presParOf" srcId="{368A006A-AAF7-4946-A959-E4B3A0CC966F}" destId="{74E9EB4D-A48F-4688-AA6A-4C03B1A1976A}" srcOrd="11" destOrd="0" presId="urn:microsoft.com/office/officeart/2005/8/layout/hierarchy3"/>
    <dgm:cxn modelId="{C4C96953-8738-4A72-9F0D-271B332FF234}" type="presParOf" srcId="{A9EDA274-AF4E-4F42-943B-F98B2D82F135}" destId="{2D38F718-A45E-44D2-9408-3D268609A112}" srcOrd="1" destOrd="0" presId="urn:microsoft.com/office/officeart/2005/8/layout/hierarchy3"/>
    <dgm:cxn modelId="{7FA7F2B1-A273-44FC-9BE3-D1D9329A9628}" type="presParOf" srcId="{2D38F718-A45E-44D2-9408-3D268609A112}" destId="{49814ACD-4FAC-4F98-A053-F8B8428F0BC5}" srcOrd="0" destOrd="0" presId="urn:microsoft.com/office/officeart/2005/8/layout/hierarchy3"/>
    <dgm:cxn modelId="{ED590986-9B08-4460-AD14-14987512DCC7}" type="presParOf" srcId="{49814ACD-4FAC-4F98-A053-F8B8428F0BC5}" destId="{9204DA11-F3DA-4B86-8CCD-03B05E8BF53D}" srcOrd="0" destOrd="0" presId="urn:microsoft.com/office/officeart/2005/8/layout/hierarchy3"/>
    <dgm:cxn modelId="{A595C475-678A-43DE-9045-BF264F7789CC}" type="presParOf" srcId="{49814ACD-4FAC-4F98-A053-F8B8428F0BC5}" destId="{97C625E3-BC17-4B79-8A8D-CDE119B3DE4C}" srcOrd="1" destOrd="0" presId="urn:microsoft.com/office/officeart/2005/8/layout/hierarchy3"/>
    <dgm:cxn modelId="{D900DA94-FE5E-4C7A-817B-184283FC187A}" type="presParOf" srcId="{2D38F718-A45E-44D2-9408-3D268609A112}" destId="{7DB10569-1AF2-45CC-B644-050F5951FAE4}" srcOrd="1" destOrd="0" presId="urn:microsoft.com/office/officeart/2005/8/layout/hierarchy3"/>
    <dgm:cxn modelId="{906FAEB0-4DD2-4934-90BB-595360CC8E8F}" type="presParOf" srcId="{7DB10569-1AF2-45CC-B644-050F5951FAE4}" destId="{2EED0331-D9B8-4333-8150-A8BFC51E0A4D}" srcOrd="0" destOrd="0" presId="urn:microsoft.com/office/officeart/2005/8/layout/hierarchy3"/>
    <dgm:cxn modelId="{D985C257-3334-4BB0-9F42-35374273E7DD}" type="presParOf" srcId="{7DB10569-1AF2-45CC-B644-050F5951FAE4}" destId="{92A0691C-4235-4F68-B78D-9ECAF04337A7}" srcOrd="1" destOrd="0" presId="urn:microsoft.com/office/officeart/2005/8/layout/hierarchy3"/>
    <dgm:cxn modelId="{BD16C8FA-4D1A-4D18-A152-F19D30A4B9A5}" type="presParOf" srcId="{7DB10569-1AF2-45CC-B644-050F5951FAE4}" destId="{9A5379BD-942B-4D98-AB12-6694EEB579E0}" srcOrd="2" destOrd="0" presId="urn:microsoft.com/office/officeart/2005/8/layout/hierarchy3"/>
    <dgm:cxn modelId="{CBFC32E7-1910-4D14-B7F1-4BDFC1F3204F}" type="presParOf" srcId="{7DB10569-1AF2-45CC-B644-050F5951FAE4}" destId="{6ADA151A-5D0A-44E7-BFE6-2FDE475F9E82}" srcOrd="3" destOrd="0" presId="urn:microsoft.com/office/officeart/2005/8/layout/hierarchy3"/>
    <dgm:cxn modelId="{B440470E-3E7E-4E5A-A126-CCFD6F26A61E}" type="presParOf" srcId="{A9EDA274-AF4E-4F42-943B-F98B2D82F135}" destId="{3DED7549-840E-4053-9C97-F701EB52B168}" srcOrd="2" destOrd="0" presId="urn:microsoft.com/office/officeart/2005/8/layout/hierarchy3"/>
    <dgm:cxn modelId="{01E157DF-DA02-4372-835E-5544D568904A}" type="presParOf" srcId="{3DED7549-840E-4053-9C97-F701EB52B168}" destId="{F6BC7A0D-4BFA-4FF3-8A2B-7A540BA01898}" srcOrd="0" destOrd="0" presId="urn:microsoft.com/office/officeart/2005/8/layout/hierarchy3"/>
    <dgm:cxn modelId="{982E635F-5E6B-4A9D-A45A-B94548E25D19}" type="presParOf" srcId="{F6BC7A0D-4BFA-4FF3-8A2B-7A540BA01898}" destId="{75C5159C-25C9-4998-91A2-B5B75FD9EC42}" srcOrd="0" destOrd="0" presId="urn:microsoft.com/office/officeart/2005/8/layout/hierarchy3"/>
    <dgm:cxn modelId="{F1FB3E83-19E1-4716-BE4F-7006F156CE2C}" type="presParOf" srcId="{F6BC7A0D-4BFA-4FF3-8A2B-7A540BA01898}" destId="{AA1D4323-5B59-419C-BFC0-A4FD9DE1CEB0}" srcOrd="1" destOrd="0" presId="urn:microsoft.com/office/officeart/2005/8/layout/hierarchy3"/>
    <dgm:cxn modelId="{E318CF12-9CA9-4975-BF60-2EA7111A28EF}" type="presParOf" srcId="{3DED7549-840E-4053-9C97-F701EB52B168}" destId="{BF369D33-D50A-4EFB-827C-94ABA949716F}" srcOrd="1" destOrd="0" presId="urn:microsoft.com/office/officeart/2005/8/layout/hierarchy3"/>
    <dgm:cxn modelId="{B2B762AB-00CE-4665-98B9-D130FBB5DC03}" type="presParOf" srcId="{BF369D33-D50A-4EFB-827C-94ABA949716F}" destId="{36561B6D-1AF0-4682-98B2-43730250C417}" srcOrd="0" destOrd="0" presId="urn:microsoft.com/office/officeart/2005/8/layout/hierarchy3"/>
    <dgm:cxn modelId="{A62FEB70-B395-4248-B65B-DBD11F64CB0C}" type="presParOf" srcId="{BF369D33-D50A-4EFB-827C-94ABA949716F}" destId="{BB57B1D9-A6EC-4B35-9B4C-18E613D92729}" srcOrd="1" destOrd="0" presId="urn:microsoft.com/office/officeart/2005/8/layout/hierarchy3"/>
    <dgm:cxn modelId="{0FA48599-2F14-4DBA-A243-3577621DBB36}" type="presParOf" srcId="{BF369D33-D50A-4EFB-827C-94ABA949716F}" destId="{F046E71D-BBB6-4514-BFBE-4BCB677C728A}" srcOrd="2" destOrd="0" presId="urn:microsoft.com/office/officeart/2005/8/layout/hierarchy3"/>
    <dgm:cxn modelId="{36E10E00-841C-405E-A62C-68FCA5B9DCED}" type="presParOf" srcId="{BF369D33-D50A-4EFB-827C-94ABA949716F}" destId="{EF15D035-16B1-429D-AD4F-BE5286457C73}" srcOrd="3" destOrd="0" presId="urn:microsoft.com/office/officeart/2005/8/layout/hierarchy3"/>
    <dgm:cxn modelId="{7F817A54-AA56-462E-85F4-E8445EC9A06B}" type="presParOf" srcId="{A9EDA274-AF4E-4F42-943B-F98B2D82F135}" destId="{0AB68828-1418-434C-8162-80E5F18231E2}" srcOrd="3" destOrd="0" presId="urn:microsoft.com/office/officeart/2005/8/layout/hierarchy3"/>
    <dgm:cxn modelId="{A5C810E5-BA45-46A0-8EEE-CD9425777276}" type="presParOf" srcId="{0AB68828-1418-434C-8162-80E5F18231E2}" destId="{003BD1B4-8BB0-4D25-8C4C-675AED666237}" srcOrd="0" destOrd="0" presId="urn:microsoft.com/office/officeart/2005/8/layout/hierarchy3"/>
    <dgm:cxn modelId="{8EF0C4AE-2D6E-4949-ADE8-980319E06D77}" type="presParOf" srcId="{003BD1B4-8BB0-4D25-8C4C-675AED666237}" destId="{23612EB5-256E-430E-8A59-1C38007EDD4E}" srcOrd="0" destOrd="0" presId="urn:microsoft.com/office/officeart/2005/8/layout/hierarchy3"/>
    <dgm:cxn modelId="{01AE7B50-20E1-4BB1-81C9-B4D2D4077C20}" type="presParOf" srcId="{003BD1B4-8BB0-4D25-8C4C-675AED666237}" destId="{B18A8372-09F4-4BEF-ADDC-02979B1379B1}" srcOrd="1" destOrd="0" presId="urn:microsoft.com/office/officeart/2005/8/layout/hierarchy3"/>
    <dgm:cxn modelId="{D4F8F267-B19D-4734-B11A-4AF8C6AF5CC8}" type="presParOf" srcId="{0AB68828-1418-434C-8162-80E5F18231E2}" destId="{9190F205-68B1-44C1-BF93-7D09904D0674}" srcOrd="1" destOrd="0" presId="urn:microsoft.com/office/officeart/2005/8/layout/hierarchy3"/>
    <dgm:cxn modelId="{5E9E59F2-4E56-49D0-9DF4-842165626F62}" type="presParOf" srcId="{9190F205-68B1-44C1-BF93-7D09904D0674}" destId="{FE2EDD36-0A90-431B-A117-6AB1F9A566AD}" srcOrd="0" destOrd="0" presId="urn:microsoft.com/office/officeart/2005/8/layout/hierarchy3"/>
    <dgm:cxn modelId="{6AD2FA99-C58D-4362-93A9-EEC15ED85EB1}" type="presParOf" srcId="{9190F205-68B1-44C1-BF93-7D09904D0674}" destId="{AC8C1048-A8F7-4933-BE03-1CB8FED23EA4}" srcOrd="1" destOrd="0" presId="urn:microsoft.com/office/officeart/2005/8/layout/hierarchy3"/>
    <dgm:cxn modelId="{8753BE3A-9AC7-4ED3-AFC1-BDA3E48DC131}" type="presParOf" srcId="{9190F205-68B1-44C1-BF93-7D09904D0674}" destId="{BF4BB7AF-A3D3-4583-857F-F5DBF956EC09}" srcOrd="2" destOrd="0" presId="urn:microsoft.com/office/officeart/2005/8/layout/hierarchy3"/>
    <dgm:cxn modelId="{FAC9E606-54D8-482E-AC44-835EE603C2EA}" type="presParOf" srcId="{9190F205-68B1-44C1-BF93-7D09904D0674}" destId="{95CD3AED-EDF2-4BF8-99EF-F86FB05B53AA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2.1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Tereny inwestycyjne</a:t>
          </a:r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2.3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2.4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</a:t>
          </a:r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59348369-3D4E-4480-AB6F-91377E19F494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Grupy producentów</a:t>
          </a:r>
        </a:p>
      </dgm:t>
    </dgm:pt>
    <dgm:pt modelId="{616E61C1-DE5B-416D-93F2-C1624F860EDB}" type="parTrans" cxnId="{A945F10C-FC84-436F-9F98-4C8BA2E71D00}">
      <dgm:prSet/>
      <dgm:spPr/>
      <dgm:t>
        <a:bodyPr/>
        <a:lstStyle/>
        <a:p>
          <a:endParaRPr lang="pl-PL"/>
        </a:p>
      </dgm:t>
    </dgm:pt>
    <dgm:pt modelId="{6FC39312-2A22-48FD-92D2-1982352931D5}" type="sibTrans" cxnId="{A945F10C-FC84-436F-9F98-4C8BA2E71D00}">
      <dgm:prSet/>
      <dgm:spPr/>
      <dgm:t>
        <a:bodyPr/>
        <a:lstStyle/>
        <a:p>
          <a:endParaRPr lang="pl-PL"/>
        </a:p>
      </dgm:t>
    </dgm:pt>
    <dgm:pt modelId="{3FCDAA40-40CB-4CB4-8EB7-6E7179E53226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Targowiska</a:t>
          </a:r>
        </a:p>
      </dgm:t>
    </dgm:pt>
    <dgm:pt modelId="{6F5D67E4-24CB-43E6-85B6-F1810BE39BD1}" type="parTrans" cxnId="{F1ADE293-DBCC-4783-8358-CE4FC79A751C}">
      <dgm:prSet/>
      <dgm:spPr/>
      <dgm:t>
        <a:bodyPr/>
        <a:lstStyle/>
        <a:p>
          <a:endParaRPr lang="pl-PL"/>
        </a:p>
      </dgm:t>
    </dgm:pt>
    <dgm:pt modelId="{8BF878E8-068E-4CAB-9A22-FC5FB427F06C}" type="sibTrans" cxnId="{F1ADE293-DBCC-4783-8358-CE4FC79A751C}">
      <dgm:prSet/>
      <dgm:spPr/>
      <dgm:t>
        <a:bodyPr/>
        <a:lstStyle/>
        <a:p>
          <a:endParaRPr lang="pl-PL"/>
        </a:p>
      </dgm:t>
    </dgm:pt>
    <dgm:pt modelId="{EA9176C5-5DF9-454F-95BE-4F78C931D64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Wypas zwierząt</a:t>
          </a:r>
        </a:p>
      </dgm:t>
    </dgm:pt>
    <dgm:pt modelId="{5A7313CA-94DD-4038-B5E1-ACA427D419F9}" type="parTrans" cxnId="{99F6D406-1F28-4323-9013-5960264F0CA3}">
      <dgm:prSet/>
      <dgm:spPr/>
      <dgm:t>
        <a:bodyPr/>
        <a:lstStyle/>
        <a:p>
          <a:endParaRPr lang="pl-PL"/>
        </a:p>
      </dgm:t>
    </dgm:pt>
    <dgm:pt modelId="{04CF9EA5-DB9B-46A3-BC1D-0D07FC5BFFDD}" type="sibTrans" cxnId="{99F6D406-1F28-4323-9013-5960264F0CA3}">
      <dgm:prSet/>
      <dgm:spPr/>
      <dgm:t>
        <a:bodyPr/>
        <a:lstStyle/>
        <a:p>
          <a:endParaRPr lang="pl-PL"/>
        </a:p>
      </dgm:t>
    </dgm:pt>
    <dgm:pt modelId="{C5CFB607-749A-41CA-8790-55EB75CEAE3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Promocja rzemiosła</a:t>
          </a:r>
        </a:p>
      </dgm:t>
    </dgm:pt>
    <dgm:pt modelId="{F871906F-DF8A-4747-B363-77603119AFFD}" type="parTrans" cxnId="{C520B058-A7F5-4ED8-81FF-46D88E7E699C}">
      <dgm:prSet/>
      <dgm:spPr/>
      <dgm:t>
        <a:bodyPr/>
        <a:lstStyle/>
        <a:p>
          <a:endParaRPr lang="pl-PL"/>
        </a:p>
      </dgm:t>
    </dgm:pt>
    <dgm:pt modelId="{A279195D-9250-48B7-9860-1F900C56FC3D}" type="sibTrans" cxnId="{C520B058-A7F5-4ED8-81FF-46D88E7E699C}">
      <dgm:prSet/>
      <dgm:spPr/>
      <dgm:t>
        <a:bodyPr/>
        <a:lstStyle/>
        <a:p>
          <a:endParaRPr lang="pl-PL"/>
        </a:p>
      </dgm:t>
    </dgm:pt>
    <dgm:pt modelId="{003CF09C-4912-4A02-B582-7489578D6723}">
      <dgm:prSet/>
      <dgm:spPr/>
      <dgm:t>
        <a:bodyPr/>
        <a:lstStyle/>
        <a:p>
          <a:r>
            <a:rPr lang="pl-PL"/>
            <a:t>2.2</a:t>
          </a:r>
        </a:p>
      </dgm:t>
    </dgm:pt>
    <dgm:pt modelId="{D572FB78-4305-4001-9B0E-9C065AF51DB8}" type="parTrans" cxnId="{9B5A722C-6195-482E-A8EE-830166A0EE29}">
      <dgm:prSet/>
      <dgm:spPr/>
      <dgm:t>
        <a:bodyPr/>
        <a:lstStyle/>
        <a:p>
          <a:endParaRPr lang="pl-PL"/>
        </a:p>
      </dgm:t>
    </dgm:pt>
    <dgm:pt modelId="{19647E1E-E6F6-4370-B884-104052F08565}" type="sibTrans" cxnId="{9B5A722C-6195-482E-A8EE-830166A0EE29}">
      <dgm:prSet/>
      <dgm:spPr/>
      <dgm:t>
        <a:bodyPr/>
        <a:lstStyle/>
        <a:p>
          <a:endParaRPr lang="pl-PL"/>
        </a:p>
      </dgm:t>
    </dgm:pt>
    <dgm:pt modelId="{247E2205-8830-484C-BC5B-47E6ECB64D09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Tereny inwestycyjne</a:t>
          </a:r>
        </a:p>
      </dgm:t>
    </dgm:pt>
    <dgm:pt modelId="{B4877BDB-D0AF-468E-8FC0-9CD875C0F5D5}" type="parTrans" cxnId="{ADD5E0DD-A641-40A8-8653-9108D71CE45F}">
      <dgm:prSet/>
      <dgm:spPr/>
      <dgm:t>
        <a:bodyPr/>
        <a:lstStyle/>
        <a:p>
          <a:endParaRPr lang="pl-PL"/>
        </a:p>
      </dgm:t>
    </dgm:pt>
    <dgm:pt modelId="{6DE2185F-8D96-4687-AABB-A26D693E4F54}" type="sibTrans" cxnId="{ADD5E0DD-A641-40A8-8653-9108D71CE45F}">
      <dgm:prSet/>
      <dgm:spPr/>
      <dgm:t>
        <a:bodyPr/>
        <a:lstStyle/>
        <a:p>
          <a:endParaRPr lang="pl-PL"/>
        </a:p>
      </dgm:t>
    </dgm:pt>
    <dgm:pt modelId="{F8EAA276-C48D-4A99-841F-DEAB074EBD65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</a:t>
          </a:r>
        </a:p>
      </dgm:t>
    </dgm:pt>
    <dgm:pt modelId="{F73D15BD-92CE-489A-90B6-C2F02C175955}" type="parTrans" cxnId="{D02FF2FF-9A35-4B6A-8680-996B97AB9000}">
      <dgm:prSet/>
      <dgm:spPr/>
      <dgm:t>
        <a:bodyPr/>
        <a:lstStyle/>
        <a:p>
          <a:endParaRPr lang="pl-PL"/>
        </a:p>
      </dgm:t>
    </dgm:pt>
    <dgm:pt modelId="{F9193FE8-C443-4D35-8B68-04E62650AE3C}" type="sibTrans" cxnId="{D02FF2FF-9A35-4B6A-8680-996B97AB9000}">
      <dgm:prSet/>
      <dgm:spPr/>
      <dgm:t>
        <a:bodyPr/>
        <a:lstStyle/>
        <a:p>
          <a:endParaRPr lang="pl-PL"/>
        </a:p>
      </dgm:t>
    </dgm:pt>
    <dgm:pt modelId="{4900638B-84D4-4268-9990-CDFE51DEFAA0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Agroturystyka</a:t>
          </a:r>
        </a:p>
      </dgm:t>
    </dgm:pt>
    <dgm:pt modelId="{FD055E4D-2CC3-43B5-A4E3-4864812FDEC2}" type="parTrans" cxnId="{7040B332-65D6-4541-B9F8-C79AD33D0C2D}">
      <dgm:prSet/>
      <dgm:spPr/>
      <dgm:t>
        <a:bodyPr/>
        <a:lstStyle/>
        <a:p>
          <a:endParaRPr lang="pl-PL"/>
        </a:p>
      </dgm:t>
    </dgm:pt>
    <dgm:pt modelId="{777B348C-7FC8-49CD-8EE1-63F5E6057637}" type="sibTrans" cxnId="{7040B332-65D6-4541-B9F8-C79AD33D0C2D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150000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9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9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B22054-7655-44C6-9F39-BA1C497537AB}" type="pres">
      <dgm:prSet presAssocID="{003CF09C-4912-4A02-B582-7489578D6723}" presName="root" presStyleCnt="0"/>
      <dgm:spPr/>
    </dgm:pt>
    <dgm:pt modelId="{C9CEA336-8F5C-4252-9405-34CF55F698FE}" type="pres">
      <dgm:prSet presAssocID="{003CF09C-4912-4A02-B582-7489578D6723}" presName="rootComposite" presStyleCnt="0"/>
      <dgm:spPr/>
    </dgm:pt>
    <dgm:pt modelId="{28532CD3-B68B-4C74-986C-35894F47F8FC}" type="pres">
      <dgm:prSet presAssocID="{003CF09C-4912-4A02-B582-7489578D6723}" presName="rootText" presStyleLbl="node1" presStyleIdx="1" presStyleCnt="4" custScaleX="150000"/>
      <dgm:spPr/>
      <dgm:t>
        <a:bodyPr/>
        <a:lstStyle/>
        <a:p>
          <a:endParaRPr lang="pl-PL"/>
        </a:p>
      </dgm:t>
    </dgm:pt>
    <dgm:pt modelId="{CD2582BC-B2AF-4521-A903-0EF1C95C6351}" type="pres">
      <dgm:prSet presAssocID="{003CF09C-4912-4A02-B582-7489578D6723}" presName="rootConnector" presStyleLbl="node1" presStyleIdx="1" presStyleCnt="4"/>
      <dgm:spPr/>
      <dgm:t>
        <a:bodyPr/>
        <a:lstStyle/>
        <a:p>
          <a:endParaRPr lang="pl-PL"/>
        </a:p>
      </dgm:t>
    </dgm:pt>
    <dgm:pt modelId="{7E615338-9223-4BC8-BB06-057ABD228809}" type="pres">
      <dgm:prSet presAssocID="{003CF09C-4912-4A02-B582-7489578D6723}" presName="childShape" presStyleCnt="0"/>
      <dgm:spPr/>
    </dgm:pt>
    <dgm:pt modelId="{93CDE1FD-B2C4-4338-97B7-F89FF4313854}" type="pres">
      <dgm:prSet presAssocID="{B4877BDB-D0AF-468E-8FC0-9CD875C0F5D5}" presName="Name13" presStyleLbl="parChTrans1D2" presStyleIdx="2" presStyleCnt="9"/>
      <dgm:spPr/>
      <dgm:t>
        <a:bodyPr/>
        <a:lstStyle/>
        <a:p>
          <a:endParaRPr lang="pl-PL"/>
        </a:p>
      </dgm:t>
    </dgm:pt>
    <dgm:pt modelId="{8FEE9646-4C84-437F-B5C9-3CCBEC87F81B}" type="pres">
      <dgm:prSet presAssocID="{247E2205-8830-484C-BC5B-47E6ECB64D09}" presName="childText" presStyleLbl="bgAcc1" presStyleIdx="2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280022-74C9-4D17-A9D6-D25F19E6B516}" type="pres">
      <dgm:prSet presAssocID="{F73D15BD-92CE-489A-90B6-C2F02C175955}" presName="Name13" presStyleLbl="parChTrans1D2" presStyleIdx="3" presStyleCnt="9"/>
      <dgm:spPr/>
      <dgm:t>
        <a:bodyPr/>
        <a:lstStyle/>
        <a:p>
          <a:endParaRPr lang="pl-PL"/>
        </a:p>
      </dgm:t>
    </dgm:pt>
    <dgm:pt modelId="{00953178-51CE-4FCE-A457-B9345B1B82A2}" type="pres">
      <dgm:prSet presAssocID="{F8EAA276-C48D-4A99-841F-DEAB074EBD65}" presName="childText" presStyleLbl="bgAcc1" presStyleIdx="3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2FE46-AC54-4F23-A723-B2DF2B1CE45B}" type="pres">
      <dgm:prSet presAssocID="{FD055E4D-2CC3-43B5-A4E3-4864812FDEC2}" presName="Name13" presStyleLbl="parChTrans1D2" presStyleIdx="4" presStyleCnt="9"/>
      <dgm:spPr/>
      <dgm:t>
        <a:bodyPr/>
        <a:lstStyle/>
        <a:p>
          <a:endParaRPr lang="pl-PL"/>
        </a:p>
      </dgm:t>
    </dgm:pt>
    <dgm:pt modelId="{37DD7C62-7924-4BC8-860B-5443A7F645A7}" type="pres">
      <dgm:prSet presAssocID="{4900638B-84D4-4268-9990-CDFE51DEFAA0}" presName="childText" presStyleLbl="bgAcc1" presStyleIdx="4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150000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07E40951-C086-4891-A8B1-0303BBAF607C}" type="pres">
      <dgm:prSet presAssocID="{616E61C1-DE5B-416D-93F2-C1624F860EDB}" presName="Name13" presStyleLbl="parChTrans1D2" presStyleIdx="5" presStyleCnt="9"/>
      <dgm:spPr/>
      <dgm:t>
        <a:bodyPr/>
        <a:lstStyle/>
        <a:p>
          <a:endParaRPr lang="pl-PL"/>
        </a:p>
      </dgm:t>
    </dgm:pt>
    <dgm:pt modelId="{E0332F39-AE0E-49BC-8B38-628B9BFE1B34}" type="pres">
      <dgm:prSet presAssocID="{59348369-3D4E-4480-AB6F-91377E19F494}" presName="childText" presStyleLbl="bgAcc1" presStyleIdx="5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A3A243-93CE-46A9-8FC9-45B37FD9B0A5}" type="pres">
      <dgm:prSet presAssocID="{6F5D67E4-24CB-43E6-85B6-F1810BE39BD1}" presName="Name13" presStyleLbl="parChTrans1D2" presStyleIdx="6" presStyleCnt="9"/>
      <dgm:spPr/>
      <dgm:t>
        <a:bodyPr/>
        <a:lstStyle/>
        <a:p>
          <a:endParaRPr lang="pl-PL"/>
        </a:p>
      </dgm:t>
    </dgm:pt>
    <dgm:pt modelId="{D09440D7-6954-419C-AA6D-144E004D9412}" type="pres">
      <dgm:prSet presAssocID="{3FCDAA40-40CB-4CB4-8EB7-6E7179E53226}" presName="childText" presStyleLbl="bgAcc1" presStyleIdx="6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94859F-0271-4795-A40C-5593900CD41E}" type="pres">
      <dgm:prSet presAssocID="{5A7313CA-94DD-4038-B5E1-ACA427D419F9}" presName="Name13" presStyleLbl="parChTrans1D2" presStyleIdx="7" presStyleCnt="9"/>
      <dgm:spPr/>
      <dgm:t>
        <a:bodyPr/>
        <a:lstStyle/>
        <a:p>
          <a:endParaRPr lang="pl-PL"/>
        </a:p>
      </dgm:t>
    </dgm:pt>
    <dgm:pt modelId="{9C5D9C4C-FE78-40D0-A3F1-87AFA023B874}" type="pres">
      <dgm:prSet presAssocID="{EA9176C5-5DF9-454F-95BE-4F78C931D644}" presName="childText" presStyleLbl="bgAcc1" presStyleIdx="7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EA3763-9AE4-4AA8-AD0D-8FC04A3D0ADA}" type="pres">
      <dgm:prSet presAssocID="{F871906F-DF8A-4747-B363-77603119AFFD}" presName="Name13" presStyleLbl="parChTrans1D2" presStyleIdx="8" presStyleCnt="9"/>
      <dgm:spPr/>
      <dgm:t>
        <a:bodyPr/>
        <a:lstStyle/>
        <a:p>
          <a:endParaRPr lang="pl-PL"/>
        </a:p>
      </dgm:t>
    </dgm:pt>
    <dgm:pt modelId="{9E20B29A-D7A7-4D91-85C9-7591D6847BFA}" type="pres">
      <dgm:prSet presAssocID="{C5CFB607-749A-41CA-8790-55EB75CEAE38}" presName="childText" presStyleLbl="bgAcc1" presStyleIdx="8" presStyleCnt="9" custScaleX="187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150000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</dgm:ptLst>
  <dgm:cxnLst>
    <dgm:cxn modelId="{28A1513E-A4A3-4C16-B6DC-5B927B8D61C6}" type="presOf" srcId="{2AE9EC0F-88DD-4323-99F0-E465B6B7434A}" destId="{9CAD1B57-A996-42A1-B26A-12806A890AAC}" srcOrd="0" destOrd="0" presId="urn:microsoft.com/office/officeart/2005/8/layout/hierarchy3"/>
    <dgm:cxn modelId="{240759CE-DA05-4BFC-AA4C-226E6BD3DBB2}" type="presOf" srcId="{298444CA-AA2D-4FFD-B7D0-7EC960F3263A}" destId="{1CFBC5AF-4398-4E19-8082-C604F60CB11C}" srcOrd="0" destOrd="0" presId="urn:microsoft.com/office/officeart/2005/8/layout/hierarchy3"/>
    <dgm:cxn modelId="{C17395FC-5490-4A3E-8BF4-755A896EE26C}" type="presOf" srcId="{9655F918-563A-45BF-B751-8A8EF1574FFC}" destId="{AA1D4323-5B59-419C-BFC0-A4FD9DE1CEB0}" srcOrd="1" destOrd="0" presId="urn:microsoft.com/office/officeart/2005/8/layout/hierarchy3"/>
    <dgm:cxn modelId="{877DCFAF-33C0-4BAB-AB33-33D60F3D902C}" type="presOf" srcId="{CD85712A-AD20-42DE-A3E2-C0B919B005FA}" destId="{29C88C8B-8655-4EE1-B5BB-2F6509FB6090}" srcOrd="0" destOrd="0" presId="urn:microsoft.com/office/officeart/2005/8/layout/hierarchy3"/>
    <dgm:cxn modelId="{F2024333-56BA-4DD0-A9EF-114F0A6ACB4F}" type="presOf" srcId="{E71553B9-B761-4E6A-903F-4FF3758A11B6}" destId="{D5E47F21-CDB1-45F0-ADDC-EACEA44390B7}" srcOrd="0" destOrd="0" presId="urn:microsoft.com/office/officeart/2005/8/layout/hierarchy3"/>
    <dgm:cxn modelId="{F1ADE293-DBCC-4783-8358-CE4FC79A751C}" srcId="{9655F918-563A-45BF-B751-8A8EF1574FFC}" destId="{3FCDAA40-40CB-4CB4-8EB7-6E7179E53226}" srcOrd="1" destOrd="0" parTransId="{6F5D67E4-24CB-43E6-85B6-F1810BE39BD1}" sibTransId="{8BF878E8-068E-4CAB-9A22-FC5FB427F06C}"/>
    <dgm:cxn modelId="{9C63C1F2-F3AC-40E5-8CC4-5FD7857AFE04}" type="presOf" srcId="{F73D15BD-92CE-489A-90B6-C2F02C175955}" destId="{8F280022-74C9-4D17-A9D6-D25F19E6B516}" srcOrd="0" destOrd="0" presId="urn:microsoft.com/office/officeart/2005/8/layout/hierarchy3"/>
    <dgm:cxn modelId="{2747D9AB-6EB6-402E-8214-E62A3EDEEEC2}" type="presOf" srcId="{003CF09C-4912-4A02-B582-7489578D6723}" destId="{28532CD3-B68B-4C74-986C-35894F47F8FC}" srcOrd="0" destOrd="0" presId="urn:microsoft.com/office/officeart/2005/8/layout/hierarchy3"/>
    <dgm:cxn modelId="{EC2B3903-0107-4847-BA00-40B8D0DAFF70}" type="presOf" srcId="{9655F918-563A-45BF-B751-8A8EF1574FFC}" destId="{75C5159C-25C9-4998-91A2-B5B75FD9EC42}" srcOrd="0" destOrd="0" presId="urn:microsoft.com/office/officeart/2005/8/layout/hierarchy3"/>
    <dgm:cxn modelId="{CA2DFBCB-D356-42CB-B593-DF63F318154D}" type="presOf" srcId="{C72555E6-96C6-418E-B318-F45C7E9CF8F1}" destId="{97F1B23E-DE77-4AB1-9B44-DA004D480287}" srcOrd="0" destOrd="0" presId="urn:microsoft.com/office/officeart/2005/8/layout/hierarchy3"/>
    <dgm:cxn modelId="{6BBDE402-63C6-43B1-8324-957A1C2B789B}" type="presOf" srcId="{003CF09C-4912-4A02-B582-7489578D6723}" destId="{CD2582BC-B2AF-4521-A903-0EF1C95C6351}" srcOrd="1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AFE77D09-31C9-4804-83BD-14D8115ACEF4}" type="presOf" srcId="{AC195404-F420-413E-9FD3-17401D6BE183}" destId="{A9EDA274-AF4E-4F42-943B-F98B2D82F135}" srcOrd="0" destOrd="0" presId="urn:microsoft.com/office/officeart/2005/8/layout/hierarchy3"/>
    <dgm:cxn modelId="{1E414024-692A-4367-A409-22D17DA09010}" type="presOf" srcId="{3B172E8F-E395-42CF-87D7-1052B5195AF7}" destId="{23612EB5-256E-430E-8A59-1C38007EDD4E}" srcOrd="0" destOrd="0" presId="urn:microsoft.com/office/officeart/2005/8/layout/hierarchy3"/>
    <dgm:cxn modelId="{3569BB7E-6409-44C3-A2EE-7148C2286D6C}" type="presOf" srcId="{F8EAA276-C48D-4A99-841F-DEAB074EBD65}" destId="{00953178-51CE-4FCE-A457-B9345B1B82A2}" srcOrd="0" destOrd="0" presId="urn:microsoft.com/office/officeart/2005/8/layout/hierarchy3"/>
    <dgm:cxn modelId="{FE0BDF0A-56F2-40B5-A17A-74B024A8155C}" type="presOf" srcId="{EA9176C5-5DF9-454F-95BE-4F78C931D644}" destId="{9C5D9C4C-FE78-40D0-A3F1-87AFA023B874}" srcOrd="0" destOrd="0" presId="urn:microsoft.com/office/officeart/2005/8/layout/hierarchy3"/>
    <dgm:cxn modelId="{91B7A21F-C7EB-403C-9594-AFD7FAAD5915}" type="presOf" srcId="{F871906F-DF8A-4747-B363-77603119AFFD}" destId="{78EA3763-9AE4-4AA8-AD0D-8FC04A3D0ADA}" srcOrd="0" destOrd="0" presId="urn:microsoft.com/office/officeart/2005/8/layout/hierarchy3"/>
    <dgm:cxn modelId="{D018FDD0-573F-4B0D-B995-DFF1501781BE}" type="presOf" srcId="{247E2205-8830-484C-BC5B-47E6ECB64D09}" destId="{8FEE9646-4C84-437F-B5C9-3CCBEC87F81B}" srcOrd="0" destOrd="0" presId="urn:microsoft.com/office/officeart/2005/8/layout/hierarchy3"/>
    <dgm:cxn modelId="{C520B058-A7F5-4ED8-81FF-46D88E7E699C}" srcId="{9655F918-563A-45BF-B751-8A8EF1574FFC}" destId="{C5CFB607-749A-41CA-8790-55EB75CEAE38}" srcOrd="3" destOrd="0" parTransId="{F871906F-DF8A-4747-B363-77603119AFFD}" sibTransId="{A279195D-9250-48B7-9860-1F900C56FC3D}"/>
    <dgm:cxn modelId="{E5D9D5F7-DD89-45AA-A7FE-7E23438E09AF}" type="presOf" srcId="{5A7313CA-94DD-4038-B5E1-ACA427D419F9}" destId="{0394859F-0271-4795-A40C-5593900CD41E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7960163C-C12A-4A72-B905-3D5DECD9841F}" type="presOf" srcId="{FD055E4D-2CC3-43B5-A4E3-4864812FDEC2}" destId="{6052FE46-AC54-4F23-A723-B2DF2B1CE45B}" srcOrd="0" destOrd="0" presId="urn:microsoft.com/office/officeart/2005/8/layout/hierarchy3"/>
    <dgm:cxn modelId="{C8265826-6330-44FA-AAA3-03ED94427ABC}" type="presOf" srcId="{C5CFB607-749A-41CA-8790-55EB75CEAE38}" destId="{9E20B29A-D7A7-4D91-85C9-7591D6847BFA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9B5A722C-6195-482E-A8EE-830166A0EE29}" srcId="{AC195404-F420-413E-9FD3-17401D6BE183}" destId="{003CF09C-4912-4A02-B582-7489578D6723}" srcOrd="1" destOrd="0" parTransId="{D572FB78-4305-4001-9B0E-9C065AF51DB8}" sibTransId="{19647E1E-E6F6-4370-B884-104052F08565}"/>
    <dgm:cxn modelId="{ADD5E0DD-A641-40A8-8653-9108D71CE45F}" srcId="{003CF09C-4912-4A02-B582-7489578D6723}" destId="{247E2205-8830-484C-BC5B-47E6ECB64D09}" srcOrd="0" destOrd="0" parTransId="{B4877BDB-D0AF-468E-8FC0-9CD875C0F5D5}" sibTransId="{6DE2185F-8D96-4687-AABB-A26D693E4F54}"/>
    <dgm:cxn modelId="{2DED6089-22B7-4A36-8101-01F321FE7EE8}" type="presOf" srcId="{3B172E8F-E395-42CF-87D7-1052B5195AF7}" destId="{B18A8372-09F4-4BEF-ADDC-02979B1379B1}" srcOrd="1" destOrd="0" presId="urn:microsoft.com/office/officeart/2005/8/layout/hierarchy3"/>
    <dgm:cxn modelId="{0352B7C0-DCC0-4DF0-BFCB-1C39463041A1}" type="presOf" srcId="{616E61C1-DE5B-416D-93F2-C1624F860EDB}" destId="{07E40951-C086-4891-A8B1-0303BBAF607C}" srcOrd="0" destOrd="0" presId="urn:microsoft.com/office/officeart/2005/8/layout/hierarchy3"/>
    <dgm:cxn modelId="{F03C9453-C2A2-42DC-8D97-ACDF18910BDD}" type="presOf" srcId="{59348369-3D4E-4480-AB6F-91377E19F494}" destId="{E0332F39-AE0E-49BC-8B38-628B9BFE1B34}" srcOrd="0" destOrd="0" presId="urn:microsoft.com/office/officeart/2005/8/layout/hierarchy3"/>
    <dgm:cxn modelId="{A905CB78-E686-470A-89E6-6CCE489E877A}" type="presOf" srcId="{4900638B-84D4-4268-9990-CDFE51DEFAA0}" destId="{37DD7C62-7924-4BC8-860B-5443A7F645A7}" srcOrd="0" destOrd="0" presId="urn:microsoft.com/office/officeart/2005/8/layout/hierarchy3"/>
    <dgm:cxn modelId="{A945F10C-FC84-436F-9F98-4C8BA2E71D00}" srcId="{9655F918-563A-45BF-B751-8A8EF1574FFC}" destId="{59348369-3D4E-4480-AB6F-91377E19F494}" srcOrd="0" destOrd="0" parTransId="{616E61C1-DE5B-416D-93F2-C1624F860EDB}" sibTransId="{6FC39312-2A22-48FD-92D2-1982352931D5}"/>
    <dgm:cxn modelId="{99F6D406-1F28-4323-9013-5960264F0CA3}" srcId="{9655F918-563A-45BF-B751-8A8EF1574FFC}" destId="{EA9176C5-5DF9-454F-95BE-4F78C931D644}" srcOrd="2" destOrd="0" parTransId="{5A7313CA-94DD-4038-B5E1-ACA427D419F9}" sibTransId="{04CF9EA5-DB9B-46A3-BC1D-0D07FC5BFFDD}"/>
    <dgm:cxn modelId="{D02FF2FF-9A35-4B6A-8680-996B97AB9000}" srcId="{003CF09C-4912-4A02-B582-7489578D6723}" destId="{F8EAA276-C48D-4A99-841F-DEAB074EBD65}" srcOrd="1" destOrd="0" parTransId="{F73D15BD-92CE-489A-90B6-C2F02C175955}" sibTransId="{F9193FE8-C443-4D35-8B68-04E62650AE3C}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A1289258-322A-47BF-B59C-24E7A320383E}" type="presOf" srcId="{6F5D67E4-24CB-43E6-85B6-F1810BE39BD1}" destId="{CBA3A243-93CE-46A9-8FC9-45B37FD9B0A5}" srcOrd="0" destOrd="0" presId="urn:microsoft.com/office/officeart/2005/8/layout/hierarchy3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BC480A40-5D56-4AD0-A781-5DE443297B4D}" type="presOf" srcId="{3FCDAA40-40CB-4CB4-8EB7-6E7179E53226}" destId="{D09440D7-6954-419C-AA6D-144E004D9412}" srcOrd="0" destOrd="0" presId="urn:microsoft.com/office/officeart/2005/8/layout/hierarchy3"/>
    <dgm:cxn modelId="{210C43E8-A5C2-4C07-A566-60569098D65C}" type="presOf" srcId="{CD85712A-AD20-42DE-A3E2-C0B919B005FA}" destId="{342F841B-6511-42CD-AE8C-DCC79124B10D}" srcOrd="1" destOrd="0" presId="urn:microsoft.com/office/officeart/2005/8/layout/hierarchy3"/>
    <dgm:cxn modelId="{BC5D00FF-72C1-409E-A0F7-5483C7BC6F3C}" type="presOf" srcId="{B4877BDB-D0AF-468E-8FC0-9CD875C0F5D5}" destId="{93CDE1FD-B2C4-4338-97B7-F89FF4313854}" srcOrd="0" destOrd="0" presId="urn:microsoft.com/office/officeart/2005/8/layout/hierarchy3"/>
    <dgm:cxn modelId="{7040B332-65D6-4541-B9F8-C79AD33D0C2D}" srcId="{003CF09C-4912-4A02-B582-7489578D6723}" destId="{4900638B-84D4-4268-9990-CDFE51DEFAA0}" srcOrd="2" destOrd="0" parTransId="{FD055E4D-2CC3-43B5-A4E3-4864812FDEC2}" sibTransId="{777B348C-7FC8-49CD-8EE1-63F5E6057637}"/>
    <dgm:cxn modelId="{3D49FE44-8E5D-4E6B-B7A4-479FA209F187}" type="presParOf" srcId="{A9EDA274-AF4E-4F42-943B-F98B2D82F135}" destId="{1150BA84-5CCD-4811-94AE-82296FD23BF0}" srcOrd="0" destOrd="0" presId="urn:microsoft.com/office/officeart/2005/8/layout/hierarchy3"/>
    <dgm:cxn modelId="{DF58FE71-1AFF-453F-9A91-E39FEA031F3C}" type="presParOf" srcId="{1150BA84-5CCD-4811-94AE-82296FD23BF0}" destId="{BA4AEFBD-7FE6-43EF-B552-A23264EE9EEC}" srcOrd="0" destOrd="0" presId="urn:microsoft.com/office/officeart/2005/8/layout/hierarchy3"/>
    <dgm:cxn modelId="{23EB7ED6-08E6-47DA-81D9-67E8439C9B00}" type="presParOf" srcId="{BA4AEFBD-7FE6-43EF-B552-A23264EE9EEC}" destId="{29C88C8B-8655-4EE1-B5BB-2F6509FB6090}" srcOrd="0" destOrd="0" presId="urn:microsoft.com/office/officeart/2005/8/layout/hierarchy3"/>
    <dgm:cxn modelId="{78B920E5-D3DA-427B-9272-C8A2464D97EC}" type="presParOf" srcId="{BA4AEFBD-7FE6-43EF-B552-A23264EE9EEC}" destId="{342F841B-6511-42CD-AE8C-DCC79124B10D}" srcOrd="1" destOrd="0" presId="urn:microsoft.com/office/officeart/2005/8/layout/hierarchy3"/>
    <dgm:cxn modelId="{994D6145-13AD-4A61-8B0A-49C67601A2DA}" type="presParOf" srcId="{1150BA84-5CCD-4811-94AE-82296FD23BF0}" destId="{368A006A-AAF7-4946-A959-E4B3A0CC966F}" srcOrd="1" destOrd="0" presId="urn:microsoft.com/office/officeart/2005/8/layout/hierarchy3"/>
    <dgm:cxn modelId="{4272BA5A-B10F-4111-AD52-8AC1E1C8E88F}" type="presParOf" srcId="{368A006A-AAF7-4946-A959-E4B3A0CC966F}" destId="{9CAD1B57-A996-42A1-B26A-12806A890AAC}" srcOrd="0" destOrd="0" presId="urn:microsoft.com/office/officeart/2005/8/layout/hierarchy3"/>
    <dgm:cxn modelId="{BCA86C00-9F44-4FD1-B162-8FCAF8B6050C}" type="presParOf" srcId="{368A006A-AAF7-4946-A959-E4B3A0CC966F}" destId="{1CFBC5AF-4398-4E19-8082-C604F60CB11C}" srcOrd="1" destOrd="0" presId="urn:microsoft.com/office/officeart/2005/8/layout/hierarchy3"/>
    <dgm:cxn modelId="{E8C44333-72AD-47D5-A498-F79FD75727D5}" type="presParOf" srcId="{368A006A-AAF7-4946-A959-E4B3A0CC966F}" destId="{D5E47F21-CDB1-45F0-ADDC-EACEA44390B7}" srcOrd="2" destOrd="0" presId="urn:microsoft.com/office/officeart/2005/8/layout/hierarchy3"/>
    <dgm:cxn modelId="{F886199C-9FB6-4291-894F-F1C621867647}" type="presParOf" srcId="{368A006A-AAF7-4946-A959-E4B3A0CC966F}" destId="{97F1B23E-DE77-4AB1-9B44-DA004D480287}" srcOrd="3" destOrd="0" presId="urn:microsoft.com/office/officeart/2005/8/layout/hierarchy3"/>
    <dgm:cxn modelId="{B44BCDA1-4EF2-4F02-A6BA-092B1E147C0F}" type="presParOf" srcId="{A9EDA274-AF4E-4F42-943B-F98B2D82F135}" destId="{69B22054-7655-44C6-9F39-BA1C497537AB}" srcOrd="1" destOrd="0" presId="urn:microsoft.com/office/officeart/2005/8/layout/hierarchy3"/>
    <dgm:cxn modelId="{AC63E415-9234-41C1-94A3-06007867A386}" type="presParOf" srcId="{69B22054-7655-44C6-9F39-BA1C497537AB}" destId="{C9CEA336-8F5C-4252-9405-34CF55F698FE}" srcOrd="0" destOrd="0" presId="urn:microsoft.com/office/officeart/2005/8/layout/hierarchy3"/>
    <dgm:cxn modelId="{A7A8466F-6F05-4739-B8C3-DC39564B4A1D}" type="presParOf" srcId="{C9CEA336-8F5C-4252-9405-34CF55F698FE}" destId="{28532CD3-B68B-4C74-986C-35894F47F8FC}" srcOrd="0" destOrd="0" presId="urn:microsoft.com/office/officeart/2005/8/layout/hierarchy3"/>
    <dgm:cxn modelId="{824AFC3E-3CCA-4AA2-9AD0-1F7679A29E85}" type="presParOf" srcId="{C9CEA336-8F5C-4252-9405-34CF55F698FE}" destId="{CD2582BC-B2AF-4521-A903-0EF1C95C6351}" srcOrd="1" destOrd="0" presId="urn:microsoft.com/office/officeart/2005/8/layout/hierarchy3"/>
    <dgm:cxn modelId="{83C58991-29C9-4488-AABB-B224EA482053}" type="presParOf" srcId="{69B22054-7655-44C6-9F39-BA1C497537AB}" destId="{7E615338-9223-4BC8-BB06-057ABD228809}" srcOrd="1" destOrd="0" presId="urn:microsoft.com/office/officeart/2005/8/layout/hierarchy3"/>
    <dgm:cxn modelId="{671E2CF0-169D-4732-B9BC-65BEBE9AB624}" type="presParOf" srcId="{7E615338-9223-4BC8-BB06-057ABD228809}" destId="{93CDE1FD-B2C4-4338-97B7-F89FF4313854}" srcOrd="0" destOrd="0" presId="urn:microsoft.com/office/officeart/2005/8/layout/hierarchy3"/>
    <dgm:cxn modelId="{381274B9-83E9-48AA-A0BC-85C4793C51C0}" type="presParOf" srcId="{7E615338-9223-4BC8-BB06-057ABD228809}" destId="{8FEE9646-4C84-437F-B5C9-3CCBEC87F81B}" srcOrd="1" destOrd="0" presId="urn:microsoft.com/office/officeart/2005/8/layout/hierarchy3"/>
    <dgm:cxn modelId="{AD43216C-C14F-4FA4-8568-7ED8C6D58410}" type="presParOf" srcId="{7E615338-9223-4BC8-BB06-057ABD228809}" destId="{8F280022-74C9-4D17-A9D6-D25F19E6B516}" srcOrd="2" destOrd="0" presId="urn:microsoft.com/office/officeart/2005/8/layout/hierarchy3"/>
    <dgm:cxn modelId="{BC1D6F58-7592-487E-A16E-28B6BE8274A2}" type="presParOf" srcId="{7E615338-9223-4BC8-BB06-057ABD228809}" destId="{00953178-51CE-4FCE-A457-B9345B1B82A2}" srcOrd="3" destOrd="0" presId="urn:microsoft.com/office/officeart/2005/8/layout/hierarchy3"/>
    <dgm:cxn modelId="{B32BB5CC-BB1B-4EBD-935A-76AE38FBD08C}" type="presParOf" srcId="{7E615338-9223-4BC8-BB06-057ABD228809}" destId="{6052FE46-AC54-4F23-A723-B2DF2B1CE45B}" srcOrd="4" destOrd="0" presId="urn:microsoft.com/office/officeart/2005/8/layout/hierarchy3"/>
    <dgm:cxn modelId="{F5569BB9-5D34-4C29-81D6-702AB0E06739}" type="presParOf" srcId="{7E615338-9223-4BC8-BB06-057ABD228809}" destId="{37DD7C62-7924-4BC8-860B-5443A7F645A7}" srcOrd="5" destOrd="0" presId="urn:microsoft.com/office/officeart/2005/8/layout/hierarchy3"/>
    <dgm:cxn modelId="{B52F48F9-1729-4350-BB6C-8D472A3492D0}" type="presParOf" srcId="{A9EDA274-AF4E-4F42-943B-F98B2D82F135}" destId="{3DED7549-840E-4053-9C97-F701EB52B168}" srcOrd="2" destOrd="0" presId="urn:microsoft.com/office/officeart/2005/8/layout/hierarchy3"/>
    <dgm:cxn modelId="{FEBDE5B2-2346-415F-A142-369D224A8C87}" type="presParOf" srcId="{3DED7549-840E-4053-9C97-F701EB52B168}" destId="{F6BC7A0D-4BFA-4FF3-8A2B-7A540BA01898}" srcOrd="0" destOrd="0" presId="urn:microsoft.com/office/officeart/2005/8/layout/hierarchy3"/>
    <dgm:cxn modelId="{4D3B853C-E2B1-48A5-B00C-77B7AED55E55}" type="presParOf" srcId="{F6BC7A0D-4BFA-4FF3-8A2B-7A540BA01898}" destId="{75C5159C-25C9-4998-91A2-B5B75FD9EC42}" srcOrd="0" destOrd="0" presId="urn:microsoft.com/office/officeart/2005/8/layout/hierarchy3"/>
    <dgm:cxn modelId="{993CA985-1EEE-48E1-AC71-DBD0AA64EA43}" type="presParOf" srcId="{F6BC7A0D-4BFA-4FF3-8A2B-7A540BA01898}" destId="{AA1D4323-5B59-419C-BFC0-A4FD9DE1CEB0}" srcOrd="1" destOrd="0" presId="urn:microsoft.com/office/officeart/2005/8/layout/hierarchy3"/>
    <dgm:cxn modelId="{9C820015-132F-498A-ACF1-600542B46BBF}" type="presParOf" srcId="{3DED7549-840E-4053-9C97-F701EB52B168}" destId="{BF369D33-D50A-4EFB-827C-94ABA949716F}" srcOrd="1" destOrd="0" presId="urn:microsoft.com/office/officeart/2005/8/layout/hierarchy3"/>
    <dgm:cxn modelId="{1C94CFB1-79A0-462C-B525-765DA91CE0D4}" type="presParOf" srcId="{BF369D33-D50A-4EFB-827C-94ABA949716F}" destId="{07E40951-C086-4891-A8B1-0303BBAF607C}" srcOrd="0" destOrd="0" presId="urn:microsoft.com/office/officeart/2005/8/layout/hierarchy3"/>
    <dgm:cxn modelId="{7A859D34-A7CF-4B07-A6AA-CFE34CE26A88}" type="presParOf" srcId="{BF369D33-D50A-4EFB-827C-94ABA949716F}" destId="{E0332F39-AE0E-49BC-8B38-628B9BFE1B34}" srcOrd="1" destOrd="0" presId="urn:microsoft.com/office/officeart/2005/8/layout/hierarchy3"/>
    <dgm:cxn modelId="{9C107B13-8A65-4606-B49B-F1E1AA657768}" type="presParOf" srcId="{BF369D33-D50A-4EFB-827C-94ABA949716F}" destId="{CBA3A243-93CE-46A9-8FC9-45B37FD9B0A5}" srcOrd="2" destOrd="0" presId="urn:microsoft.com/office/officeart/2005/8/layout/hierarchy3"/>
    <dgm:cxn modelId="{F976110B-BDD8-411E-A521-232DC3C7BF6D}" type="presParOf" srcId="{BF369D33-D50A-4EFB-827C-94ABA949716F}" destId="{D09440D7-6954-419C-AA6D-144E004D9412}" srcOrd="3" destOrd="0" presId="urn:microsoft.com/office/officeart/2005/8/layout/hierarchy3"/>
    <dgm:cxn modelId="{AF398FDF-085F-4508-AEB2-A33BE5826AE8}" type="presParOf" srcId="{BF369D33-D50A-4EFB-827C-94ABA949716F}" destId="{0394859F-0271-4795-A40C-5593900CD41E}" srcOrd="4" destOrd="0" presId="urn:microsoft.com/office/officeart/2005/8/layout/hierarchy3"/>
    <dgm:cxn modelId="{53380CF3-252F-4B17-A6ED-59925D1247E6}" type="presParOf" srcId="{BF369D33-D50A-4EFB-827C-94ABA949716F}" destId="{9C5D9C4C-FE78-40D0-A3F1-87AFA023B874}" srcOrd="5" destOrd="0" presId="urn:microsoft.com/office/officeart/2005/8/layout/hierarchy3"/>
    <dgm:cxn modelId="{47FC1D48-5EE1-47E2-9CA9-6B063E42A5A5}" type="presParOf" srcId="{BF369D33-D50A-4EFB-827C-94ABA949716F}" destId="{78EA3763-9AE4-4AA8-AD0D-8FC04A3D0ADA}" srcOrd="6" destOrd="0" presId="urn:microsoft.com/office/officeart/2005/8/layout/hierarchy3"/>
    <dgm:cxn modelId="{FCA5381E-A8DF-4493-913A-D294100FAFE8}" type="presParOf" srcId="{BF369D33-D50A-4EFB-827C-94ABA949716F}" destId="{9E20B29A-D7A7-4D91-85C9-7591D6847BFA}" srcOrd="7" destOrd="0" presId="urn:microsoft.com/office/officeart/2005/8/layout/hierarchy3"/>
    <dgm:cxn modelId="{08B88B51-8BF9-4BDE-8059-12F141E4DE0D}" type="presParOf" srcId="{A9EDA274-AF4E-4F42-943B-F98B2D82F135}" destId="{0AB68828-1418-434C-8162-80E5F18231E2}" srcOrd="3" destOrd="0" presId="urn:microsoft.com/office/officeart/2005/8/layout/hierarchy3"/>
    <dgm:cxn modelId="{4A0270CB-C2A9-4FE5-B5C0-D3EF90AA9A72}" type="presParOf" srcId="{0AB68828-1418-434C-8162-80E5F18231E2}" destId="{003BD1B4-8BB0-4D25-8C4C-675AED666237}" srcOrd="0" destOrd="0" presId="urn:microsoft.com/office/officeart/2005/8/layout/hierarchy3"/>
    <dgm:cxn modelId="{C656A367-93E1-4112-85E8-999E0D566259}" type="presParOf" srcId="{003BD1B4-8BB0-4D25-8C4C-675AED666237}" destId="{23612EB5-256E-430E-8A59-1C38007EDD4E}" srcOrd="0" destOrd="0" presId="urn:microsoft.com/office/officeart/2005/8/layout/hierarchy3"/>
    <dgm:cxn modelId="{076463D9-DBCA-4B00-B7A2-928372CFAF57}" type="presParOf" srcId="{003BD1B4-8BB0-4D25-8C4C-675AED666237}" destId="{B18A8372-09F4-4BEF-ADDC-02979B1379B1}" srcOrd="1" destOrd="0" presId="urn:microsoft.com/office/officeart/2005/8/layout/hierarchy3"/>
    <dgm:cxn modelId="{ECA86109-66B4-4CFD-90EF-90A6BF220F47}" type="presParOf" srcId="{0AB68828-1418-434C-8162-80E5F18231E2}" destId="{9190F205-68B1-44C1-BF93-7D09904D067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3.1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3.2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Kształcenie dorosłych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FBFB8A4A-E251-499E-9C6E-6E21ED0E6CBB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Kursy, szkolenia, studia podyplomowe</a:t>
          </a:r>
        </a:p>
      </dgm:t>
    </dgm:pt>
    <dgm:pt modelId="{070CC682-F76D-4727-A102-04C0E1FAB743}" type="parTrans" cxnId="{50FFCE07-BDA1-46BC-BF6F-91238A991845}">
      <dgm:prSet/>
      <dgm:spPr/>
      <dgm:t>
        <a:bodyPr/>
        <a:lstStyle/>
        <a:p>
          <a:endParaRPr lang="pl-PL"/>
        </a:p>
      </dgm:t>
    </dgm:pt>
    <dgm:pt modelId="{EEF8A7F5-877D-4475-95DC-A54A28F05CA9}" type="sibTrans" cxnId="{50FFCE07-BDA1-46BC-BF6F-91238A99184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3.3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3.4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Podmioty lecznicze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Dostosowane szkoły ponadgimnazjalne</a:t>
          </a:r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Wychowanie przedszkolne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A4537999-622D-4EFE-8CD3-6F4C86678F2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Inrastruktura systemu oświaty</a:t>
          </a:r>
        </a:p>
      </dgm:t>
    </dgm:pt>
    <dgm:pt modelId="{8F5716D4-640E-43EE-8B3D-4B11CB694F2C}" type="parTrans" cxnId="{0E120537-61A6-48A0-9315-DC881B2C1BE7}">
      <dgm:prSet/>
      <dgm:spPr/>
      <dgm:t>
        <a:bodyPr/>
        <a:lstStyle/>
        <a:p>
          <a:endParaRPr lang="pl-PL"/>
        </a:p>
      </dgm:t>
    </dgm:pt>
    <dgm:pt modelId="{FCE77017-8CDC-49F3-9158-0C149C3B3E34}" type="sibTrans" cxnId="{0E120537-61A6-48A0-9315-DC881B2C1BE7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118885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6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6" custScaleX="148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6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6" custScaleX="148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F47A1F-0B75-4C00-9774-B3EE9945D6F4}" type="pres">
      <dgm:prSet presAssocID="{8F5716D4-640E-43EE-8B3D-4B11CB694F2C}" presName="Name13" presStyleLbl="parChTrans1D2" presStyleIdx="2" presStyleCnt="6"/>
      <dgm:spPr/>
      <dgm:t>
        <a:bodyPr/>
        <a:lstStyle/>
        <a:p>
          <a:endParaRPr lang="pl-PL"/>
        </a:p>
      </dgm:t>
    </dgm:pt>
    <dgm:pt modelId="{EE16CF07-CB1C-44A3-A49F-BA871FDFA16F}" type="pres">
      <dgm:prSet presAssocID="{A4537999-622D-4EFE-8CD3-6F4C86678F24}" presName="childText" presStyleLbl="bgAcc1" presStyleIdx="2" presStyleCnt="6" custScaleX="148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 custScaleX="118885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3" presStyleCnt="6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3" presStyleCnt="6" custScaleX="148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57A-93DE-447C-A135-018CF0A9A003}" type="pres">
      <dgm:prSet presAssocID="{070CC682-F76D-4727-A102-04C0E1FAB743}" presName="Name13" presStyleLbl="parChTrans1D2" presStyleIdx="4" presStyleCnt="6"/>
      <dgm:spPr/>
      <dgm:t>
        <a:bodyPr/>
        <a:lstStyle/>
        <a:p>
          <a:endParaRPr lang="pl-PL"/>
        </a:p>
      </dgm:t>
    </dgm:pt>
    <dgm:pt modelId="{0D589D68-68EB-4C7B-A60C-4F6A2E6244B4}" type="pres">
      <dgm:prSet presAssocID="{FBFB8A4A-E251-499E-9C6E-6E21ED0E6CBB}" presName="childText" presStyleLbl="bgAcc1" presStyleIdx="4" presStyleCnt="6" custScaleX="148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118885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118885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BF4BB7AF-A3D3-4583-857F-F5DBF956EC09}" type="pres">
      <dgm:prSet presAssocID="{D538EF45-E43D-4CBC-AA25-8E601784F6BB}" presName="Name13" presStyleLbl="parChTrans1D2" presStyleIdx="5" presStyleCnt="6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5" presStyleCnt="6" custScaleX="148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E120537-61A6-48A0-9315-DC881B2C1BE7}" srcId="{CD85712A-AD20-42DE-A3E2-C0B919B005FA}" destId="{A4537999-622D-4EFE-8CD3-6F4C86678F24}" srcOrd="2" destOrd="0" parTransId="{8F5716D4-640E-43EE-8B3D-4B11CB694F2C}" sibTransId="{FCE77017-8CDC-49F3-9158-0C149C3B3E34}"/>
    <dgm:cxn modelId="{D7CF873E-5B3F-4123-A1FB-D5315B1B701C}" type="presOf" srcId="{D538EF45-E43D-4CBC-AA25-8E601784F6BB}" destId="{BF4BB7AF-A3D3-4583-857F-F5DBF956EC09}" srcOrd="0" destOrd="0" presId="urn:microsoft.com/office/officeart/2005/8/layout/hierarchy3"/>
    <dgm:cxn modelId="{9DD9C440-2E42-4534-9548-F093C219F578}" type="presOf" srcId="{9655F918-563A-45BF-B751-8A8EF1574FFC}" destId="{AA1D4323-5B59-419C-BFC0-A4FD9DE1CEB0}" srcOrd="1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D2980D19-F4EF-4CD2-B206-0642648AB110}" type="presOf" srcId="{9655F918-563A-45BF-B751-8A8EF1574FFC}" destId="{75C5159C-25C9-4998-91A2-B5B75FD9EC42}" srcOrd="0" destOrd="0" presId="urn:microsoft.com/office/officeart/2005/8/layout/hierarchy3"/>
    <dgm:cxn modelId="{B7B5EAF0-BF83-4209-8A2C-993047E7BDE4}" type="presOf" srcId="{8F5716D4-640E-43EE-8B3D-4B11CB694F2C}" destId="{E8F47A1F-0B75-4C00-9774-B3EE9945D6F4}" srcOrd="0" destOrd="0" presId="urn:microsoft.com/office/officeart/2005/8/layout/hierarchy3"/>
    <dgm:cxn modelId="{A25A92C2-9FE8-4DBB-AEEB-C99FD015AE7E}" type="presOf" srcId="{E9A490C4-537E-4D24-9402-8C730D00E515}" destId="{97C625E3-BC17-4B79-8A8D-CDE119B3DE4C}" srcOrd="1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04997462-0CA6-43B2-ADDD-4FFBEBA9EF9D}" type="presOf" srcId="{070CC682-F76D-4727-A102-04C0E1FAB743}" destId="{5C5DD57A-93DE-447C-A135-018CF0A9A003}" srcOrd="0" destOrd="0" presId="urn:microsoft.com/office/officeart/2005/8/layout/hierarchy3"/>
    <dgm:cxn modelId="{770ACAAD-0B8B-423E-96A6-EFD9747263AB}" type="presOf" srcId="{C72555E6-96C6-418E-B318-F45C7E9CF8F1}" destId="{97F1B23E-DE77-4AB1-9B44-DA004D480287}" srcOrd="0" destOrd="0" presId="urn:microsoft.com/office/officeart/2005/8/layout/hierarchy3"/>
    <dgm:cxn modelId="{18B4864B-867E-49DB-B30A-CD0156D112F7}" type="presOf" srcId="{CD85712A-AD20-42DE-A3E2-C0B919B005FA}" destId="{29C88C8B-8655-4EE1-B5BB-2F6509FB6090}" srcOrd="0" destOrd="0" presId="urn:microsoft.com/office/officeart/2005/8/layout/hierarchy3"/>
    <dgm:cxn modelId="{E6B8EB20-8C93-41DD-9052-8002DB577C96}" type="presOf" srcId="{2AE9EC0F-88DD-4323-99F0-E465B6B7434A}" destId="{9CAD1B57-A996-42A1-B26A-12806A890AAC}" srcOrd="0" destOrd="0" presId="urn:microsoft.com/office/officeart/2005/8/layout/hierarchy3"/>
    <dgm:cxn modelId="{0C3A604B-993C-420A-BDCD-613C8AF75073}" type="presOf" srcId="{3A622D8A-C98E-49F4-86EA-A26B75654C31}" destId="{95CD3AED-EDF2-4BF8-99EF-F86FB05B53AA}" srcOrd="0" destOrd="0" presId="urn:microsoft.com/office/officeart/2005/8/layout/hierarchy3"/>
    <dgm:cxn modelId="{7A5DFED9-3D87-46C0-8F77-19CCEDACECCC}" type="presOf" srcId="{AC195404-F420-413E-9FD3-17401D6BE183}" destId="{A9EDA274-AF4E-4F42-943B-F98B2D82F135}" srcOrd="0" destOrd="0" presId="urn:microsoft.com/office/officeart/2005/8/layout/hierarchy3"/>
    <dgm:cxn modelId="{683F0EAB-A09C-4BB1-9859-5E09C834E68F}" type="presOf" srcId="{A4537999-622D-4EFE-8CD3-6F4C86678F24}" destId="{EE16CF07-CB1C-44A3-A49F-BA871FDFA16F}" srcOrd="0" destOrd="0" presId="urn:microsoft.com/office/officeart/2005/8/layout/hierarchy3"/>
    <dgm:cxn modelId="{AFD1F29A-7B3E-4659-8DE8-A7C1AC5BCC2B}" type="presOf" srcId="{E9A490C4-537E-4D24-9402-8C730D00E515}" destId="{9204DA11-F3DA-4B86-8CCD-03B05E8BF53D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E331B067-8F7E-4B71-BBA5-08520D2AC6F3}" type="presOf" srcId="{298444CA-AA2D-4FFD-B7D0-7EC960F3263A}" destId="{1CFBC5AF-4398-4E19-8082-C604F60CB11C}" srcOrd="0" destOrd="0" presId="urn:microsoft.com/office/officeart/2005/8/layout/hierarchy3"/>
    <dgm:cxn modelId="{7933E422-99D0-4E6E-B65D-619CC0920B41}" type="presOf" srcId="{3B172E8F-E395-42CF-87D7-1052B5195AF7}" destId="{23612EB5-256E-430E-8A59-1C38007EDD4E}" srcOrd="0" destOrd="0" presId="urn:microsoft.com/office/officeart/2005/8/layout/hierarchy3"/>
    <dgm:cxn modelId="{2E7EDD3C-7251-46CE-9A6F-FEB6F6C54498}" type="presOf" srcId="{FBFB8A4A-E251-499E-9C6E-6E21ED0E6CBB}" destId="{0D589D68-68EB-4C7B-A60C-4F6A2E6244B4}" srcOrd="0" destOrd="0" presId="urn:microsoft.com/office/officeart/2005/8/layout/hierarchy3"/>
    <dgm:cxn modelId="{1F3F146A-F618-4B89-AD68-B9107F4A3D5D}" type="presOf" srcId="{CD85712A-AD20-42DE-A3E2-C0B919B005FA}" destId="{342F841B-6511-42CD-AE8C-DCC79124B10D}" srcOrd="1" destOrd="0" presId="urn:microsoft.com/office/officeart/2005/8/layout/hierarchy3"/>
    <dgm:cxn modelId="{446DAF6A-054A-4440-AEA7-0510E583E03C}" type="presOf" srcId="{E71553B9-B761-4E6A-903F-4FF3758A11B6}" destId="{D5E47F21-CDB1-45F0-ADDC-EACEA44390B7}" srcOrd="0" destOrd="0" presId="urn:microsoft.com/office/officeart/2005/8/layout/hierarchy3"/>
    <dgm:cxn modelId="{20A53BD1-F369-44D9-BA16-0790149254AF}" srcId="{3B172E8F-E395-42CF-87D7-1052B5195AF7}" destId="{3A622D8A-C98E-49F4-86EA-A26B75654C31}" srcOrd="0" destOrd="0" parTransId="{D538EF45-E43D-4CBC-AA25-8E601784F6BB}" sibTransId="{8A486BE8-5CBC-4A20-8F66-253971EDA60E}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1F090742-E78F-403A-8015-9B9CA6631430}" type="presOf" srcId="{8D427DBA-C48E-444F-90F2-6FC475425B3B}" destId="{0CEBFE54-A348-4E2D-A1CC-54FE34E7E3F7}" srcOrd="0" destOrd="0" presId="urn:microsoft.com/office/officeart/2005/8/layout/hierarchy3"/>
    <dgm:cxn modelId="{67BDD9A6-3F54-4E70-A789-47E4AAF83FFF}" type="presOf" srcId="{35A84C4A-E84A-4EEA-9530-ABD643792EA2}" destId="{A3945B5C-DAE0-46B8-B867-2C20D6DBCAFC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961DC0CD-D3DA-4606-A5DE-F09291DA5755}" type="presOf" srcId="{3B172E8F-E395-42CF-87D7-1052B5195AF7}" destId="{B18A8372-09F4-4BEF-ADDC-02979B1379B1}" srcOrd="1" destOrd="0" presId="urn:microsoft.com/office/officeart/2005/8/layout/hierarchy3"/>
    <dgm:cxn modelId="{50FFCE07-BDA1-46BC-BF6F-91238A991845}" srcId="{E9A490C4-537E-4D24-9402-8C730D00E515}" destId="{FBFB8A4A-E251-499E-9C6E-6E21ED0E6CBB}" srcOrd="1" destOrd="0" parTransId="{070CC682-F76D-4727-A102-04C0E1FAB743}" sibTransId="{EEF8A7F5-877D-4475-95DC-A54A28F05CA9}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C1E251CA-5C0B-4102-991E-44A984D664CA}" type="presParOf" srcId="{A9EDA274-AF4E-4F42-943B-F98B2D82F135}" destId="{1150BA84-5CCD-4811-94AE-82296FD23BF0}" srcOrd="0" destOrd="0" presId="urn:microsoft.com/office/officeart/2005/8/layout/hierarchy3"/>
    <dgm:cxn modelId="{8F946656-EAE8-4376-A422-09BCAE66016B}" type="presParOf" srcId="{1150BA84-5CCD-4811-94AE-82296FD23BF0}" destId="{BA4AEFBD-7FE6-43EF-B552-A23264EE9EEC}" srcOrd="0" destOrd="0" presId="urn:microsoft.com/office/officeart/2005/8/layout/hierarchy3"/>
    <dgm:cxn modelId="{04B0E4D6-1D95-44FC-9063-433EF6D288A5}" type="presParOf" srcId="{BA4AEFBD-7FE6-43EF-B552-A23264EE9EEC}" destId="{29C88C8B-8655-4EE1-B5BB-2F6509FB6090}" srcOrd="0" destOrd="0" presId="urn:microsoft.com/office/officeart/2005/8/layout/hierarchy3"/>
    <dgm:cxn modelId="{86C343D2-2E2C-4615-8E1B-0D83A4949C63}" type="presParOf" srcId="{BA4AEFBD-7FE6-43EF-B552-A23264EE9EEC}" destId="{342F841B-6511-42CD-AE8C-DCC79124B10D}" srcOrd="1" destOrd="0" presId="urn:microsoft.com/office/officeart/2005/8/layout/hierarchy3"/>
    <dgm:cxn modelId="{ED7940E8-64F1-4141-AA65-BA58FB34DB5D}" type="presParOf" srcId="{1150BA84-5CCD-4811-94AE-82296FD23BF0}" destId="{368A006A-AAF7-4946-A959-E4B3A0CC966F}" srcOrd="1" destOrd="0" presId="urn:microsoft.com/office/officeart/2005/8/layout/hierarchy3"/>
    <dgm:cxn modelId="{D2F8FF96-F1BB-4CA4-A3E1-5D62DC3CF9F1}" type="presParOf" srcId="{368A006A-AAF7-4946-A959-E4B3A0CC966F}" destId="{9CAD1B57-A996-42A1-B26A-12806A890AAC}" srcOrd="0" destOrd="0" presId="urn:microsoft.com/office/officeart/2005/8/layout/hierarchy3"/>
    <dgm:cxn modelId="{594FD22E-94DA-4C0E-B62D-40BE1AFACC7E}" type="presParOf" srcId="{368A006A-AAF7-4946-A959-E4B3A0CC966F}" destId="{1CFBC5AF-4398-4E19-8082-C604F60CB11C}" srcOrd="1" destOrd="0" presId="urn:microsoft.com/office/officeart/2005/8/layout/hierarchy3"/>
    <dgm:cxn modelId="{A5B9CFE6-4308-4AAE-97F9-D7C967264BCC}" type="presParOf" srcId="{368A006A-AAF7-4946-A959-E4B3A0CC966F}" destId="{D5E47F21-CDB1-45F0-ADDC-EACEA44390B7}" srcOrd="2" destOrd="0" presId="urn:microsoft.com/office/officeart/2005/8/layout/hierarchy3"/>
    <dgm:cxn modelId="{89AEB1B2-5B76-4F2D-8BDC-3A06E98C5A8A}" type="presParOf" srcId="{368A006A-AAF7-4946-A959-E4B3A0CC966F}" destId="{97F1B23E-DE77-4AB1-9B44-DA004D480287}" srcOrd="3" destOrd="0" presId="urn:microsoft.com/office/officeart/2005/8/layout/hierarchy3"/>
    <dgm:cxn modelId="{07D9EA7B-E22C-4591-A7A8-476BE3BE9907}" type="presParOf" srcId="{368A006A-AAF7-4946-A959-E4B3A0CC966F}" destId="{E8F47A1F-0B75-4C00-9774-B3EE9945D6F4}" srcOrd="4" destOrd="0" presId="urn:microsoft.com/office/officeart/2005/8/layout/hierarchy3"/>
    <dgm:cxn modelId="{1FA6AEB0-12D2-456B-ADD0-5CDBB7E39DA6}" type="presParOf" srcId="{368A006A-AAF7-4946-A959-E4B3A0CC966F}" destId="{EE16CF07-CB1C-44A3-A49F-BA871FDFA16F}" srcOrd="5" destOrd="0" presId="urn:microsoft.com/office/officeart/2005/8/layout/hierarchy3"/>
    <dgm:cxn modelId="{A1AFE00D-A1ED-45B5-A7A3-4FC61E149999}" type="presParOf" srcId="{A9EDA274-AF4E-4F42-943B-F98B2D82F135}" destId="{2D38F718-A45E-44D2-9408-3D268609A112}" srcOrd="1" destOrd="0" presId="urn:microsoft.com/office/officeart/2005/8/layout/hierarchy3"/>
    <dgm:cxn modelId="{8033F333-480D-4244-B961-D828E9DCCF9D}" type="presParOf" srcId="{2D38F718-A45E-44D2-9408-3D268609A112}" destId="{49814ACD-4FAC-4F98-A053-F8B8428F0BC5}" srcOrd="0" destOrd="0" presId="urn:microsoft.com/office/officeart/2005/8/layout/hierarchy3"/>
    <dgm:cxn modelId="{6854209B-78DF-43FE-9F03-EA260E09479B}" type="presParOf" srcId="{49814ACD-4FAC-4F98-A053-F8B8428F0BC5}" destId="{9204DA11-F3DA-4B86-8CCD-03B05E8BF53D}" srcOrd="0" destOrd="0" presId="urn:microsoft.com/office/officeart/2005/8/layout/hierarchy3"/>
    <dgm:cxn modelId="{1C2C4EE5-23C2-4561-AA0B-5AD1AE37C7A2}" type="presParOf" srcId="{49814ACD-4FAC-4F98-A053-F8B8428F0BC5}" destId="{97C625E3-BC17-4B79-8A8D-CDE119B3DE4C}" srcOrd="1" destOrd="0" presId="urn:microsoft.com/office/officeart/2005/8/layout/hierarchy3"/>
    <dgm:cxn modelId="{33707FB6-FD9C-4AD8-B1AF-89BC3BE936E6}" type="presParOf" srcId="{2D38F718-A45E-44D2-9408-3D268609A112}" destId="{7DB10569-1AF2-45CC-B644-050F5951FAE4}" srcOrd="1" destOrd="0" presId="urn:microsoft.com/office/officeart/2005/8/layout/hierarchy3"/>
    <dgm:cxn modelId="{E4DC05ED-6E00-4FC6-959F-D3B85C8A93E1}" type="presParOf" srcId="{7DB10569-1AF2-45CC-B644-050F5951FAE4}" destId="{0CEBFE54-A348-4E2D-A1CC-54FE34E7E3F7}" srcOrd="0" destOrd="0" presId="urn:microsoft.com/office/officeart/2005/8/layout/hierarchy3"/>
    <dgm:cxn modelId="{EA9F06A3-615D-4DF8-8F5F-2D092D1974B6}" type="presParOf" srcId="{7DB10569-1AF2-45CC-B644-050F5951FAE4}" destId="{A3945B5C-DAE0-46B8-B867-2C20D6DBCAFC}" srcOrd="1" destOrd="0" presId="urn:microsoft.com/office/officeart/2005/8/layout/hierarchy3"/>
    <dgm:cxn modelId="{98C3A975-299C-459D-A8B0-C8BD000E89D6}" type="presParOf" srcId="{7DB10569-1AF2-45CC-B644-050F5951FAE4}" destId="{5C5DD57A-93DE-447C-A135-018CF0A9A003}" srcOrd="2" destOrd="0" presId="urn:microsoft.com/office/officeart/2005/8/layout/hierarchy3"/>
    <dgm:cxn modelId="{67210AF8-0E36-4886-973C-6A3722E0CCF4}" type="presParOf" srcId="{7DB10569-1AF2-45CC-B644-050F5951FAE4}" destId="{0D589D68-68EB-4C7B-A60C-4F6A2E6244B4}" srcOrd="3" destOrd="0" presId="urn:microsoft.com/office/officeart/2005/8/layout/hierarchy3"/>
    <dgm:cxn modelId="{DBBCA164-CE40-486E-914D-C4C65D8F176D}" type="presParOf" srcId="{A9EDA274-AF4E-4F42-943B-F98B2D82F135}" destId="{3DED7549-840E-4053-9C97-F701EB52B168}" srcOrd="2" destOrd="0" presId="urn:microsoft.com/office/officeart/2005/8/layout/hierarchy3"/>
    <dgm:cxn modelId="{6DB80E99-21D2-41C3-83E7-4B78FC2533CA}" type="presParOf" srcId="{3DED7549-840E-4053-9C97-F701EB52B168}" destId="{F6BC7A0D-4BFA-4FF3-8A2B-7A540BA01898}" srcOrd="0" destOrd="0" presId="urn:microsoft.com/office/officeart/2005/8/layout/hierarchy3"/>
    <dgm:cxn modelId="{1D220C01-D306-42E8-A0B2-4F4FD2E329C1}" type="presParOf" srcId="{F6BC7A0D-4BFA-4FF3-8A2B-7A540BA01898}" destId="{75C5159C-25C9-4998-91A2-B5B75FD9EC42}" srcOrd="0" destOrd="0" presId="urn:microsoft.com/office/officeart/2005/8/layout/hierarchy3"/>
    <dgm:cxn modelId="{AA33658F-1FB2-4644-A387-88AB16ABA603}" type="presParOf" srcId="{F6BC7A0D-4BFA-4FF3-8A2B-7A540BA01898}" destId="{AA1D4323-5B59-419C-BFC0-A4FD9DE1CEB0}" srcOrd="1" destOrd="0" presId="urn:microsoft.com/office/officeart/2005/8/layout/hierarchy3"/>
    <dgm:cxn modelId="{E7881405-C4E1-491F-BAC4-90110620B17D}" type="presParOf" srcId="{3DED7549-840E-4053-9C97-F701EB52B168}" destId="{BF369D33-D50A-4EFB-827C-94ABA949716F}" srcOrd="1" destOrd="0" presId="urn:microsoft.com/office/officeart/2005/8/layout/hierarchy3"/>
    <dgm:cxn modelId="{261ABF9B-56AC-4FE7-81AB-C76AF2849B91}" type="presParOf" srcId="{A9EDA274-AF4E-4F42-943B-F98B2D82F135}" destId="{0AB68828-1418-434C-8162-80E5F18231E2}" srcOrd="3" destOrd="0" presId="urn:microsoft.com/office/officeart/2005/8/layout/hierarchy3"/>
    <dgm:cxn modelId="{3266FD25-7C8D-458B-85FE-BCE67A75A907}" type="presParOf" srcId="{0AB68828-1418-434C-8162-80E5F18231E2}" destId="{003BD1B4-8BB0-4D25-8C4C-675AED666237}" srcOrd="0" destOrd="0" presId="urn:microsoft.com/office/officeart/2005/8/layout/hierarchy3"/>
    <dgm:cxn modelId="{84AB6761-404A-4140-A75E-4232F7F2F3D4}" type="presParOf" srcId="{003BD1B4-8BB0-4D25-8C4C-675AED666237}" destId="{23612EB5-256E-430E-8A59-1C38007EDD4E}" srcOrd="0" destOrd="0" presId="urn:microsoft.com/office/officeart/2005/8/layout/hierarchy3"/>
    <dgm:cxn modelId="{76B47AC7-13FB-409C-B3F6-1F61011458A7}" type="presParOf" srcId="{003BD1B4-8BB0-4D25-8C4C-675AED666237}" destId="{B18A8372-09F4-4BEF-ADDC-02979B1379B1}" srcOrd="1" destOrd="0" presId="urn:microsoft.com/office/officeart/2005/8/layout/hierarchy3"/>
    <dgm:cxn modelId="{915DB9B0-1039-49F7-B3D4-2BE08547D511}" type="presParOf" srcId="{0AB68828-1418-434C-8162-80E5F18231E2}" destId="{9190F205-68B1-44C1-BF93-7D09904D0674}" srcOrd="1" destOrd="0" presId="urn:microsoft.com/office/officeart/2005/8/layout/hierarchy3"/>
    <dgm:cxn modelId="{AC24198C-3A46-4035-B9DE-CDA2032EA2F6}" type="presParOf" srcId="{9190F205-68B1-44C1-BF93-7D09904D0674}" destId="{BF4BB7AF-A3D3-4583-857F-F5DBF956EC09}" srcOrd="0" destOrd="0" presId="urn:microsoft.com/office/officeart/2005/8/layout/hierarchy3"/>
    <dgm:cxn modelId="{F2B44DE5-2962-4CFB-BFC6-9A71AEECB91F}" type="presParOf" srcId="{9190F205-68B1-44C1-BF93-7D09904D0674}" destId="{95CD3AED-EDF2-4BF8-99EF-F86FB05B53A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4.1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4.3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4.4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1EC11E5E-FDA5-43A6-9740-739E4DEF5641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System ratowniczo-interwencyjno-kryzysowy</a:t>
          </a:r>
        </a:p>
      </dgm:t>
    </dgm:pt>
    <dgm:pt modelId="{E525A2BB-6389-4AB0-BA03-8E833D60EBDD}" type="parTrans" cxnId="{8ED808D8-5A78-4D22-BE7A-DD13A07402B4}">
      <dgm:prSet/>
      <dgm:spPr/>
      <dgm:t>
        <a:bodyPr/>
        <a:lstStyle/>
        <a:p>
          <a:endParaRPr lang="pl-PL"/>
        </a:p>
      </dgm:t>
    </dgm:pt>
    <dgm:pt modelId="{7CA31FD8-87F0-4C70-A7A8-C7DFD086F7AA}" type="sibTrans" cxnId="{8ED808D8-5A78-4D22-BE7A-DD13A07402B4}">
      <dgm:prSet/>
      <dgm:spPr/>
      <dgm:t>
        <a:bodyPr/>
        <a:lstStyle/>
        <a:p>
          <a:endParaRPr lang="pl-PL"/>
        </a:p>
      </dgm:t>
    </dgm:pt>
    <dgm:pt modelId="{2E5B54EC-C214-4AA8-B8DA-2AF22B525D11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</a:t>
          </a:r>
        </a:p>
      </dgm:t>
    </dgm:pt>
    <dgm:pt modelId="{BA154632-0F52-46A9-B808-BE2E95D0C7D9}" type="parTrans" cxnId="{274A1FA9-52BF-416C-869E-6AB8A23166DE}">
      <dgm:prSet/>
      <dgm:spPr/>
      <dgm:t>
        <a:bodyPr/>
        <a:lstStyle/>
        <a:p>
          <a:endParaRPr lang="pl-PL"/>
        </a:p>
      </dgm:t>
    </dgm:pt>
    <dgm:pt modelId="{FCF84331-209A-45DE-8792-EB86549DF02E}" type="sibTrans" cxnId="{274A1FA9-52BF-416C-869E-6AB8A23166DE}">
      <dgm:prSet/>
      <dgm:spPr/>
      <dgm:t>
        <a:bodyPr/>
        <a:lstStyle/>
        <a:p>
          <a:endParaRPr lang="pl-PL"/>
        </a:p>
      </dgm:t>
    </dgm:pt>
    <dgm:pt modelId="{6085D292-0F98-4CDE-8274-19A5B0B517A8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Przejścia graniczne</a:t>
          </a:r>
        </a:p>
      </dgm:t>
    </dgm:pt>
    <dgm:pt modelId="{414BF820-792D-4E44-A54D-0E98F003BE6D}" type="parTrans" cxnId="{B90688B1-C9A3-4724-A1CC-A2D404D40CDC}">
      <dgm:prSet/>
      <dgm:spPr/>
      <dgm:t>
        <a:bodyPr/>
        <a:lstStyle/>
        <a:p>
          <a:endParaRPr lang="pl-PL"/>
        </a:p>
      </dgm:t>
    </dgm:pt>
    <dgm:pt modelId="{F61515B4-5503-45C1-BF66-A33F92C74E21}" type="sibTrans" cxnId="{B90688B1-C9A3-4724-A1CC-A2D404D40CDC}">
      <dgm:prSet/>
      <dgm:spPr/>
      <dgm:t>
        <a:bodyPr/>
        <a:lstStyle/>
        <a:p>
          <a:endParaRPr lang="pl-PL"/>
        </a:p>
      </dgm:t>
    </dgm:pt>
    <dgm:pt modelId="{A2D07396-F63A-45EA-BDD1-6178E4B16408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Formy ochrony przyrody</a:t>
          </a:r>
        </a:p>
      </dgm:t>
    </dgm:pt>
    <dgm:pt modelId="{C95CA5E1-F808-4B45-8B26-38D15C4F8C15}" type="parTrans" cxnId="{7EE0A92E-12E1-4052-932E-935ED6A19B31}">
      <dgm:prSet/>
      <dgm:spPr/>
      <dgm:t>
        <a:bodyPr/>
        <a:lstStyle/>
        <a:p>
          <a:endParaRPr lang="pl-PL"/>
        </a:p>
      </dgm:t>
    </dgm:pt>
    <dgm:pt modelId="{3FBCCA7F-206E-4E87-8B51-9116F8E0256D}" type="sibTrans" cxnId="{7EE0A92E-12E1-4052-932E-935ED6A19B31}">
      <dgm:prSet/>
      <dgm:spPr/>
      <dgm:t>
        <a:bodyPr/>
        <a:lstStyle/>
        <a:p>
          <a:endParaRPr lang="pl-PL"/>
        </a:p>
      </dgm:t>
    </dgm:pt>
    <dgm:pt modelId="{B0714A2E-7DB7-4E7A-B5D8-B427972C8E16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Sieć szerokopasmowa</a:t>
          </a:r>
        </a:p>
      </dgm:t>
    </dgm:pt>
    <dgm:pt modelId="{17D1486C-2C05-4FAE-A6C3-353409CE1319}" type="parTrans" cxnId="{964988D6-F146-46FB-A698-4EDC3351DF35}">
      <dgm:prSet/>
      <dgm:spPr/>
      <dgm:t>
        <a:bodyPr/>
        <a:lstStyle/>
        <a:p>
          <a:endParaRPr lang="pl-PL"/>
        </a:p>
      </dgm:t>
    </dgm:pt>
    <dgm:pt modelId="{A19CC43D-6341-4097-80AE-6709EEEA4626}" type="sibTrans" cxnId="{964988D6-F146-46FB-A698-4EDC3351DF35}">
      <dgm:prSet/>
      <dgm:spPr/>
      <dgm:t>
        <a:bodyPr/>
        <a:lstStyle/>
        <a:p>
          <a:endParaRPr lang="pl-PL"/>
        </a:p>
      </dgm:t>
    </dgm:pt>
    <dgm:pt modelId="{CE98E302-9A2E-4968-B523-2C3E2FB3D39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Czystość wody</a:t>
          </a:r>
        </a:p>
      </dgm:t>
    </dgm:pt>
    <dgm:pt modelId="{1C4B54C8-5BDA-4672-8183-21A827672AD9}" type="parTrans" cxnId="{2BEB076B-30D6-4A88-B52D-67E5CD1A8B33}">
      <dgm:prSet/>
      <dgm:spPr/>
      <dgm:t>
        <a:bodyPr/>
        <a:lstStyle/>
        <a:p>
          <a:endParaRPr lang="pl-PL"/>
        </a:p>
      </dgm:t>
    </dgm:pt>
    <dgm:pt modelId="{FC4D88BE-5FF9-4E1B-9DD8-3D3CA3A07370}" type="sibTrans" cxnId="{2BEB076B-30D6-4A88-B52D-67E5CD1A8B33}">
      <dgm:prSet/>
      <dgm:spPr/>
      <dgm:t>
        <a:bodyPr/>
        <a:lstStyle/>
        <a:p>
          <a:endParaRPr lang="pl-PL"/>
        </a:p>
      </dgm:t>
    </dgm:pt>
    <dgm:pt modelId="{17629E96-274F-440A-A2AC-9029A3AE1856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Oczyszczalnie ścieków</a:t>
          </a:r>
        </a:p>
      </dgm:t>
    </dgm:pt>
    <dgm:pt modelId="{3FC71A24-60E4-4F2B-A831-95784B8C890F}" type="parTrans" cxnId="{746610BD-BC2D-4ABB-8585-6154032F54F0}">
      <dgm:prSet/>
      <dgm:spPr/>
      <dgm:t>
        <a:bodyPr/>
        <a:lstStyle/>
        <a:p>
          <a:endParaRPr lang="pl-PL"/>
        </a:p>
      </dgm:t>
    </dgm:pt>
    <dgm:pt modelId="{686758B9-9E3F-47BE-AA96-7AC32C828AE4}" type="sibTrans" cxnId="{746610BD-BC2D-4ABB-8585-6154032F54F0}">
      <dgm:prSet/>
      <dgm:spPr/>
      <dgm:t>
        <a:bodyPr/>
        <a:lstStyle/>
        <a:p>
          <a:endParaRPr lang="pl-PL"/>
        </a:p>
      </dgm:t>
    </dgm:pt>
    <dgm:pt modelId="{DE327A0D-28F4-4A25-B6F8-F2F21025636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Zagospodarowanie przestrzenne</a:t>
          </a:r>
        </a:p>
      </dgm:t>
    </dgm:pt>
    <dgm:pt modelId="{29C37D1D-EB6C-45F2-BCEA-78B842835F4C}" type="parTrans" cxnId="{F45F0C43-4BAC-4FC0-AAB9-77AC39B7A0A3}">
      <dgm:prSet/>
      <dgm:spPr/>
      <dgm:t>
        <a:bodyPr/>
        <a:lstStyle/>
        <a:p>
          <a:endParaRPr lang="pl-PL"/>
        </a:p>
      </dgm:t>
    </dgm:pt>
    <dgm:pt modelId="{6EF8A363-73D9-4192-8AFB-0BBAEB236332}" type="sibTrans" cxnId="{F45F0C43-4BAC-4FC0-AAB9-77AC39B7A0A3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4.2</a:t>
          </a:r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D132F524-7BBA-4A2A-8DB8-DA2B19E74B80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Termomodernizacja</a:t>
          </a:r>
        </a:p>
      </dgm:t>
    </dgm:pt>
    <dgm:pt modelId="{110E093A-DD00-48DD-BC56-18DFF2094BD9}" type="parTrans" cxnId="{384479D0-C04A-4977-B09B-E49753CF4056}">
      <dgm:prSet/>
      <dgm:spPr/>
      <dgm:t>
        <a:bodyPr/>
        <a:lstStyle/>
        <a:p>
          <a:endParaRPr lang="pl-PL"/>
        </a:p>
      </dgm:t>
    </dgm:pt>
    <dgm:pt modelId="{7CBEAFC8-5555-4A89-B0CB-0E5CF2B76D66}" type="sibTrans" cxnId="{384479D0-C04A-4977-B09B-E49753CF4056}">
      <dgm:prSet/>
      <dgm:spPr/>
      <dgm:t>
        <a:bodyPr/>
        <a:lstStyle/>
        <a:p>
          <a:endParaRPr lang="pl-PL"/>
        </a:p>
      </dgm:t>
    </dgm:pt>
    <dgm:pt modelId="{F7192CA5-FF0E-486D-B567-8A53C7592855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OZE</a:t>
          </a:r>
        </a:p>
      </dgm:t>
    </dgm:pt>
    <dgm:pt modelId="{1927F8A4-1B59-47F6-9CE5-7531DBE45A86}" type="parTrans" cxnId="{64579009-CF0F-4594-B6FD-525E7F97C6A3}">
      <dgm:prSet/>
      <dgm:spPr/>
      <dgm:t>
        <a:bodyPr/>
        <a:lstStyle/>
        <a:p>
          <a:endParaRPr lang="pl-PL"/>
        </a:p>
      </dgm:t>
    </dgm:pt>
    <dgm:pt modelId="{9E72CB99-DDF3-4172-A5FB-91C9AD5B096A}" type="sibTrans" cxnId="{64579009-CF0F-4594-B6FD-525E7F97C6A3}">
      <dgm:prSet/>
      <dgm:spPr/>
      <dgm:t>
        <a:bodyPr/>
        <a:lstStyle/>
        <a:p>
          <a:endParaRPr lang="pl-PL"/>
        </a:p>
      </dgm:t>
    </dgm:pt>
    <dgm:pt modelId="{F7F7FB29-AA52-47FE-95D9-9F1C19618BDB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</a:t>
          </a:r>
        </a:p>
      </dgm:t>
    </dgm:pt>
    <dgm:pt modelId="{9DA250BA-3CF2-4A87-9BE2-A52D7250DC0E}" type="parTrans" cxnId="{643BA2A5-E7CA-4637-8708-FF9651D0CC33}">
      <dgm:prSet/>
      <dgm:spPr/>
      <dgm:t>
        <a:bodyPr/>
        <a:lstStyle/>
        <a:p>
          <a:endParaRPr lang="pl-PL"/>
        </a:p>
      </dgm:t>
    </dgm:pt>
    <dgm:pt modelId="{6A10008F-49C7-4A6B-B890-4DE42383A16C}" type="sibTrans" cxnId="{643BA2A5-E7CA-4637-8708-FF9651D0CC33}">
      <dgm:prSet/>
      <dgm:spPr/>
      <dgm:t>
        <a:bodyPr/>
        <a:lstStyle/>
        <a:p>
          <a:endParaRPr lang="pl-PL"/>
        </a:p>
      </dgm:t>
    </dgm:pt>
    <dgm:pt modelId="{3B052090-E866-4E8F-A0E7-0C7244436126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Lotniska</a:t>
          </a:r>
        </a:p>
      </dgm:t>
    </dgm:pt>
    <dgm:pt modelId="{62016C15-47B6-47CD-8083-A0D5CD553618}" type="parTrans" cxnId="{5D5A512E-E0FB-46DC-993A-25435F4541BE}">
      <dgm:prSet/>
      <dgm:spPr/>
      <dgm:t>
        <a:bodyPr/>
        <a:lstStyle/>
        <a:p>
          <a:endParaRPr lang="pl-PL"/>
        </a:p>
      </dgm:t>
    </dgm:pt>
    <dgm:pt modelId="{A906D153-B73B-419C-A188-4FB74F142E7F}" type="sibTrans" cxnId="{5D5A512E-E0FB-46DC-993A-25435F4541BE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181346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25EEFE48-1F2F-46BB-A93E-18CAD0D09DE2}" type="pres">
      <dgm:prSet presAssocID="{17D1486C-2C05-4FAE-A6C3-353409CE1319}" presName="Name13" presStyleLbl="parChTrans1D2" presStyleIdx="0" presStyleCnt="12"/>
      <dgm:spPr/>
      <dgm:t>
        <a:bodyPr/>
        <a:lstStyle/>
        <a:p>
          <a:endParaRPr lang="pl-PL"/>
        </a:p>
      </dgm:t>
    </dgm:pt>
    <dgm:pt modelId="{1DF408DB-B60D-4D90-854D-E39FF1A79B68}" type="pres">
      <dgm:prSet presAssocID="{B0714A2E-7DB7-4E7A-B5D8-B427972C8E16}" presName="childText" presStyleLbl="bgAcc1" presStyleIdx="0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B06E6C-DB42-41CD-A345-68869F297B7F}" type="pres">
      <dgm:prSet presAssocID="{9DA250BA-3CF2-4A87-9BE2-A52D7250DC0E}" presName="Name13" presStyleLbl="parChTrans1D2" presStyleIdx="1" presStyleCnt="12"/>
      <dgm:spPr/>
      <dgm:t>
        <a:bodyPr/>
        <a:lstStyle/>
        <a:p>
          <a:endParaRPr lang="pl-PL"/>
        </a:p>
      </dgm:t>
    </dgm:pt>
    <dgm:pt modelId="{77F3AE3C-BDFF-4D29-9F17-EBDC48EDC06F}" type="pres">
      <dgm:prSet presAssocID="{F7F7FB29-AA52-47FE-95D9-9F1C19618BDB}" presName="childText" presStyleLbl="bgAcc1" presStyleIdx="1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1FD697-B0DA-4F3B-9C4B-487CCAE505AA}" type="pres">
      <dgm:prSet presAssocID="{62016C15-47B6-47CD-8083-A0D5CD553618}" presName="Name13" presStyleLbl="parChTrans1D2" presStyleIdx="2" presStyleCnt="12"/>
      <dgm:spPr/>
      <dgm:t>
        <a:bodyPr/>
        <a:lstStyle/>
        <a:p>
          <a:endParaRPr lang="pl-PL"/>
        </a:p>
      </dgm:t>
    </dgm:pt>
    <dgm:pt modelId="{862514AA-2802-46D0-B7E2-A690BFA9D61B}" type="pres">
      <dgm:prSet presAssocID="{3B052090-E866-4E8F-A0E7-0C7244436126}" presName="childText" presStyleLbl="bgAcc1" presStyleIdx="2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 custScaleX="181346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73BAC452-CA13-4DB9-A057-50ED8E4CBBCA}" type="pres">
      <dgm:prSet presAssocID="{BA154632-0F52-46A9-B808-BE2E95D0C7D9}" presName="Name13" presStyleLbl="parChTrans1D2" presStyleIdx="3" presStyleCnt="12"/>
      <dgm:spPr/>
      <dgm:t>
        <a:bodyPr/>
        <a:lstStyle/>
        <a:p>
          <a:endParaRPr lang="pl-PL"/>
        </a:p>
      </dgm:t>
    </dgm:pt>
    <dgm:pt modelId="{72403D2A-4E1B-496E-B202-36330E8DDA64}" type="pres">
      <dgm:prSet presAssocID="{2E5B54EC-C214-4AA8-B8DA-2AF22B525D11}" presName="childText" presStyleLbl="bgAcc1" presStyleIdx="3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2F5109-E2B6-422A-9F7F-DEFB4B442EEA}" type="pres">
      <dgm:prSet presAssocID="{414BF820-792D-4E44-A54D-0E98F003BE6D}" presName="Name13" presStyleLbl="parChTrans1D2" presStyleIdx="4" presStyleCnt="12"/>
      <dgm:spPr/>
      <dgm:t>
        <a:bodyPr/>
        <a:lstStyle/>
        <a:p>
          <a:endParaRPr lang="pl-PL"/>
        </a:p>
      </dgm:t>
    </dgm:pt>
    <dgm:pt modelId="{9BA4414A-5057-417C-A3C6-D2E029D5415F}" type="pres">
      <dgm:prSet presAssocID="{6085D292-0F98-4CDE-8274-19A5B0B517A8}" presName="childText" presStyleLbl="bgAcc1" presStyleIdx="4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181346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D011603D-E7CC-4040-BF0F-BB46266EAF71}" type="pres">
      <dgm:prSet presAssocID="{C95CA5E1-F808-4B45-8B26-38D15C4F8C15}" presName="Name13" presStyleLbl="parChTrans1D2" presStyleIdx="5" presStyleCnt="12"/>
      <dgm:spPr/>
      <dgm:t>
        <a:bodyPr/>
        <a:lstStyle/>
        <a:p>
          <a:endParaRPr lang="pl-PL"/>
        </a:p>
      </dgm:t>
    </dgm:pt>
    <dgm:pt modelId="{D993B539-D9F7-43B1-9917-B9FE96CA0AA0}" type="pres">
      <dgm:prSet presAssocID="{A2D07396-F63A-45EA-BDD1-6178E4B16408}" presName="childText" presStyleLbl="bgAcc1" presStyleIdx="5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0255D2-4697-4966-A4A7-0F0952E60B24}" type="pres">
      <dgm:prSet presAssocID="{29C37D1D-EB6C-45F2-BCEA-78B842835F4C}" presName="Name13" presStyleLbl="parChTrans1D2" presStyleIdx="6" presStyleCnt="12"/>
      <dgm:spPr/>
      <dgm:t>
        <a:bodyPr/>
        <a:lstStyle/>
        <a:p>
          <a:endParaRPr lang="pl-PL"/>
        </a:p>
      </dgm:t>
    </dgm:pt>
    <dgm:pt modelId="{E11D5FF5-1E16-4B1C-B1F2-1703F6CBAD82}" type="pres">
      <dgm:prSet presAssocID="{DE327A0D-28F4-4A25-B6F8-F2F210256365}" presName="childText" presStyleLbl="bgAcc1" presStyleIdx="6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1964AC-2069-4E4F-899A-6E7A5CA9A7BB}" type="pres">
      <dgm:prSet presAssocID="{110E093A-DD00-48DD-BC56-18DFF2094BD9}" presName="Name13" presStyleLbl="parChTrans1D2" presStyleIdx="7" presStyleCnt="12"/>
      <dgm:spPr/>
      <dgm:t>
        <a:bodyPr/>
        <a:lstStyle/>
        <a:p>
          <a:endParaRPr lang="pl-PL"/>
        </a:p>
      </dgm:t>
    </dgm:pt>
    <dgm:pt modelId="{9A73D8E4-B356-4A59-ADE4-FBA1CDE03D27}" type="pres">
      <dgm:prSet presAssocID="{D132F524-7BBA-4A2A-8DB8-DA2B19E74B80}" presName="childText" presStyleLbl="bgAcc1" presStyleIdx="7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F1479-3CC5-48E4-A78D-CE8150BE20EC}" type="pres">
      <dgm:prSet presAssocID="{E525A2BB-6389-4AB0-BA03-8E833D60EBDD}" presName="Name13" presStyleLbl="parChTrans1D2" presStyleIdx="8" presStyleCnt="12"/>
      <dgm:spPr/>
      <dgm:t>
        <a:bodyPr/>
        <a:lstStyle/>
        <a:p>
          <a:endParaRPr lang="pl-PL"/>
        </a:p>
      </dgm:t>
    </dgm:pt>
    <dgm:pt modelId="{93497396-009A-450F-9E85-165DE2C30ED0}" type="pres">
      <dgm:prSet presAssocID="{1EC11E5E-FDA5-43A6-9740-739E4DEF5641}" presName="childText" presStyleLbl="bgAcc1" presStyleIdx="8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7553EB-2150-4385-9746-25A1CAFA7EDB}" type="pres">
      <dgm:prSet presAssocID="{1927F8A4-1B59-47F6-9CE5-7531DBE45A86}" presName="Name13" presStyleLbl="parChTrans1D2" presStyleIdx="9" presStyleCnt="12"/>
      <dgm:spPr/>
      <dgm:t>
        <a:bodyPr/>
        <a:lstStyle/>
        <a:p>
          <a:endParaRPr lang="pl-PL"/>
        </a:p>
      </dgm:t>
    </dgm:pt>
    <dgm:pt modelId="{2C815B33-9D6B-4E90-A368-8FAEF9C8AE0D}" type="pres">
      <dgm:prSet presAssocID="{F7192CA5-FF0E-486D-B567-8A53C7592855}" presName="childText" presStyleLbl="bgAcc1" presStyleIdx="9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181346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453DE6EA-BA9C-4C7A-B7BF-A01B11C95F04}" type="pres">
      <dgm:prSet presAssocID="{1C4B54C8-5BDA-4672-8183-21A827672AD9}" presName="Name13" presStyleLbl="parChTrans1D2" presStyleIdx="10" presStyleCnt="12"/>
      <dgm:spPr/>
      <dgm:t>
        <a:bodyPr/>
        <a:lstStyle/>
        <a:p>
          <a:endParaRPr lang="pl-PL"/>
        </a:p>
      </dgm:t>
    </dgm:pt>
    <dgm:pt modelId="{47E2826E-B3D5-4AEA-9E18-10ED245AA2BB}" type="pres">
      <dgm:prSet presAssocID="{CE98E302-9A2E-4968-B523-2C3E2FB3D394}" presName="childText" presStyleLbl="bgAcc1" presStyleIdx="10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B4345E-4F9F-47C8-BA40-03B38F250BB2}" type="pres">
      <dgm:prSet presAssocID="{3FC71A24-60E4-4F2B-A831-95784B8C890F}" presName="Name13" presStyleLbl="parChTrans1D2" presStyleIdx="11" presStyleCnt="12"/>
      <dgm:spPr/>
      <dgm:t>
        <a:bodyPr/>
        <a:lstStyle/>
        <a:p>
          <a:endParaRPr lang="pl-PL"/>
        </a:p>
      </dgm:t>
    </dgm:pt>
    <dgm:pt modelId="{520B6AD0-4C10-48D9-A13A-53D8157566B5}" type="pres">
      <dgm:prSet presAssocID="{17629E96-274F-440A-A2AC-9029A3AE1856}" presName="childText" presStyleLbl="bgAcc1" presStyleIdx="11" presStyleCnt="12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EE0A92E-12E1-4052-932E-935ED6A19B31}" srcId="{9655F918-563A-45BF-B751-8A8EF1574FFC}" destId="{A2D07396-F63A-45EA-BDD1-6178E4B16408}" srcOrd="0" destOrd="0" parTransId="{C95CA5E1-F808-4B45-8B26-38D15C4F8C15}" sibTransId="{3FBCCA7F-206E-4E87-8B51-9116F8E0256D}"/>
    <dgm:cxn modelId="{A848E64D-BA3C-4C7F-9CD4-2D8EA7F8A276}" type="presOf" srcId="{9DA250BA-3CF2-4A87-9BE2-A52D7250DC0E}" destId="{DEB06E6C-DB42-41CD-A345-68869F297B7F}" srcOrd="0" destOrd="0" presId="urn:microsoft.com/office/officeart/2005/8/layout/hierarchy3"/>
    <dgm:cxn modelId="{144FD218-4134-4488-85D1-0D398827B4AB}" type="presOf" srcId="{CD85712A-AD20-42DE-A3E2-C0B919B005FA}" destId="{342F841B-6511-42CD-AE8C-DCC79124B10D}" srcOrd="1" destOrd="0" presId="urn:microsoft.com/office/officeart/2005/8/layout/hierarchy3"/>
    <dgm:cxn modelId="{746610BD-BC2D-4ABB-8585-6154032F54F0}" srcId="{3B172E8F-E395-42CF-87D7-1052B5195AF7}" destId="{17629E96-274F-440A-A2AC-9029A3AE1856}" srcOrd="1" destOrd="0" parTransId="{3FC71A24-60E4-4F2B-A831-95784B8C890F}" sibTransId="{686758B9-9E3F-47BE-AA96-7AC32C828AE4}"/>
    <dgm:cxn modelId="{B90688B1-C9A3-4724-A1CC-A2D404D40CDC}" srcId="{E9A490C4-537E-4D24-9402-8C730D00E515}" destId="{6085D292-0F98-4CDE-8274-19A5B0B517A8}" srcOrd="1" destOrd="0" parTransId="{414BF820-792D-4E44-A54D-0E98F003BE6D}" sibTransId="{F61515B4-5503-45C1-BF66-A33F92C74E21}"/>
    <dgm:cxn modelId="{64EB4E67-1678-493D-874F-9CC5C7FD3B22}" type="presOf" srcId="{29C37D1D-EB6C-45F2-BCEA-78B842835F4C}" destId="{010255D2-4697-4966-A4A7-0F0952E60B24}" srcOrd="0" destOrd="0" presId="urn:microsoft.com/office/officeart/2005/8/layout/hierarchy3"/>
    <dgm:cxn modelId="{75C558F0-0E3E-4CCB-AB91-AD6FF41AF918}" type="presOf" srcId="{C95CA5E1-F808-4B45-8B26-38D15C4F8C15}" destId="{D011603D-E7CC-4040-BF0F-BB46266EAF71}" srcOrd="0" destOrd="0" presId="urn:microsoft.com/office/officeart/2005/8/layout/hierarchy3"/>
    <dgm:cxn modelId="{2461C7D1-56C5-4A0F-A979-8FC21A982B9A}" type="presOf" srcId="{17629E96-274F-440A-A2AC-9029A3AE1856}" destId="{520B6AD0-4C10-48D9-A13A-53D8157566B5}" srcOrd="0" destOrd="0" presId="urn:microsoft.com/office/officeart/2005/8/layout/hierarchy3"/>
    <dgm:cxn modelId="{508E78E9-84A1-4B79-980D-5F19FF5BE076}" type="presOf" srcId="{BA154632-0F52-46A9-B808-BE2E95D0C7D9}" destId="{73BAC452-CA13-4DB9-A057-50ED8E4CBBCA}" srcOrd="0" destOrd="0" presId="urn:microsoft.com/office/officeart/2005/8/layout/hierarchy3"/>
    <dgm:cxn modelId="{5D5A512E-E0FB-46DC-993A-25435F4541BE}" srcId="{CD85712A-AD20-42DE-A3E2-C0B919B005FA}" destId="{3B052090-E866-4E8F-A0E7-0C7244436126}" srcOrd="2" destOrd="0" parTransId="{62016C15-47B6-47CD-8083-A0D5CD553618}" sibTransId="{A906D153-B73B-419C-A188-4FB74F142E7F}"/>
    <dgm:cxn modelId="{9ACD1B4C-72F8-4CB6-A185-5842D9B98A15}" type="presOf" srcId="{3B052090-E866-4E8F-A0E7-0C7244436126}" destId="{862514AA-2802-46D0-B7E2-A690BFA9D61B}" srcOrd="0" destOrd="0" presId="urn:microsoft.com/office/officeart/2005/8/layout/hierarchy3"/>
    <dgm:cxn modelId="{00DEAC67-E3A6-4CF5-B93C-8E060F372C50}" type="presOf" srcId="{9655F918-563A-45BF-B751-8A8EF1574FFC}" destId="{AA1D4323-5B59-419C-BFC0-A4FD9DE1CEB0}" srcOrd="1" destOrd="0" presId="urn:microsoft.com/office/officeart/2005/8/layout/hierarchy3"/>
    <dgm:cxn modelId="{4BED8E0E-765E-4736-8759-F14215121B3E}" type="presOf" srcId="{3FC71A24-60E4-4F2B-A831-95784B8C890F}" destId="{5CB4345E-4F9F-47C8-BA40-03B38F250BB2}" srcOrd="0" destOrd="0" presId="urn:microsoft.com/office/officeart/2005/8/layout/hierarchy3"/>
    <dgm:cxn modelId="{BC0B7111-225C-4252-96E3-22E2C3AD384A}" type="presOf" srcId="{B0714A2E-7DB7-4E7A-B5D8-B427972C8E16}" destId="{1DF408DB-B60D-4D90-854D-E39FF1A79B68}" srcOrd="0" destOrd="0" presId="urn:microsoft.com/office/officeart/2005/8/layout/hierarchy3"/>
    <dgm:cxn modelId="{384479D0-C04A-4977-B09B-E49753CF4056}" srcId="{9655F918-563A-45BF-B751-8A8EF1574FFC}" destId="{D132F524-7BBA-4A2A-8DB8-DA2B19E74B80}" srcOrd="2" destOrd="0" parTransId="{110E093A-DD00-48DD-BC56-18DFF2094BD9}" sibTransId="{7CBEAFC8-5555-4A89-B0CB-0E5CF2B76D66}"/>
    <dgm:cxn modelId="{F58582D6-E651-4A4F-BCC7-6909597118A2}" type="presOf" srcId="{AC195404-F420-413E-9FD3-17401D6BE183}" destId="{A9EDA274-AF4E-4F42-943B-F98B2D82F135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8D236842-1DB8-442D-8E66-789D2407E5B9}" type="presOf" srcId="{DE327A0D-28F4-4A25-B6F8-F2F210256365}" destId="{E11D5FF5-1E16-4B1C-B1F2-1703F6CBAD82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8ED808D8-5A78-4D22-BE7A-DD13A07402B4}" srcId="{9655F918-563A-45BF-B751-8A8EF1574FFC}" destId="{1EC11E5E-FDA5-43A6-9740-739E4DEF5641}" srcOrd="3" destOrd="0" parTransId="{E525A2BB-6389-4AB0-BA03-8E833D60EBDD}" sibTransId="{7CA31FD8-87F0-4C70-A7A8-C7DFD086F7AA}"/>
    <dgm:cxn modelId="{7E8BE0E6-1F0C-4F84-8AF1-761474946165}" type="presOf" srcId="{62016C15-47B6-47CD-8083-A0D5CD553618}" destId="{C41FD697-B0DA-4F3B-9C4B-487CCAE505AA}" srcOrd="0" destOrd="0" presId="urn:microsoft.com/office/officeart/2005/8/layout/hierarchy3"/>
    <dgm:cxn modelId="{6C9B912C-8C5F-46D2-91C7-101060104CB1}" type="presOf" srcId="{F7F7FB29-AA52-47FE-95D9-9F1C19618BDB}" destId="{77F3AE3C-BDFF-4D29-9F17-EBDC48EDC06F}" srcOrd="0" destOrd="0" presId="urn:microsoft.com/office/officeart/2005/8/layout/hierarchy3"/>
    <dgm:cxn modelId="{F45F0C43-4BAC-4FC0-AAB9-77AC39B7A0A3}" srcId="{9655F918-563A-45BF-B751-8A8EF1574FFC}" destId="{DE327A0D-28F4-4A25-B6F8-F2F210256365}" srcOrd="1" destOrd="0" parTransId="{29C37D1D-EB6C-45F2-BCEA-78B842835F4C}" sibTransId="{6EF8A363-73D9-4192-8AFB-0BBAEB236332}"/>
    <dgm:cxn modelId="{64579009-CF0F-4594-B6FD-525E7F97C6A3}" srcId="{9655F918-563A-45BF-B751-8A8EF1574FFC}" destId="{F7192CA5-FF0E-486D-B567-8A53C7592855}" srcOrd="4" destOrd="0" parTransId="{1927F8A4-1B59-47F6-9CE5-7531DBE45A86}" sibTransId="{9E72CB99-DDF3-4172-A5FB-91C9AD5B096A}"/>
    <dgm:cxn modelId="{C8767117-E4CE-4271-88C0-A190A26D3AFB}" type="presOf" srcId="{A2D07396-F63A-45EA-BDD1-6178E4B16408}" destId="{D993B539-D9F7-43B1-9917-B9FE96CA0AA0}" srcOrd="0" destOrd="0" presId="urn:microsoft.com/office/officeart/2005/8/layout/hierarchy3"/>
    <dgm:cxn modelId="{37F6571D-AC59-43CC-8717-C418C2EEC83B}" type="presOf" srcId="{3B172E8F-E395-42CF-87D7-1052B5195AF7}" destId="{B18A8372-09F4-4BEF-ADDC-02979B1379B1}" srcOrd="1" destOrd="0" presId="urn:microsoft.com/office/officeart/2005/8/layout/hierarchy3"/>
    <dgm:cxn modelId="{0F1025F8-528A-4C34-957F-2F4F79A98ACD}" type="presOf" srcId="{1927F8A4-1B59-47F6-9CE5-7531DBE45A86}" destId="{7D7553EB-2150-4385-9746-25A1CAFA7EDB}" srcOrd="0" destOrd="0" presId="urn:microsoft.com/office/officeart/2005/8/layout/hierarchy3"/>
    <dgm:cxn modelId="{1257C9E5-5E0E-4A9C-B6F3-98FA8824CBFD}" type="presOf" srcId="{CE98E302-9A2E-4968-B523-2C3E2FB3D394}" destId="{47E2826E-B3D5-4AEA-9E18-10ED245AA2BB}" srcOrd="0" destOrd="0" presId="urn:microsoft.com/office/officeart/2005/8/layout/hierarchy3"/>
    <dgm:cxn modelId="{047953F2-54FF-49FF-A638-F82E835026C6}" type="presOf" srcId="{D132F524-7BBA-4A2A-8DB8-DA2B19E74B80}" destId="{9A73D8E4-B356-4A59-ADE4-FBA1CDE03D27}" srcOrd="0" destOrd="0" presId="urn:microsoft.com/office/officeart/2005/8/layout/hierarchy3"/>
    <dgm:cxn modelId="{2BEB076B-30D6-4A88-B52D-67E5CD1A8B33}" srcId="{3B172E8F-E395-42CF-87D7-1052B5195AF7}" destId="{CE98E302-9A2E-4968-B523-2C3E2FB3D394}" srcOrd="0" destOrd="0" parTransId="{1C4B54C8-5BDA-4672-8183-21A827672AD9}" sibTransId="{FC4D88BE-5FF9-4E1B-9DD8-3D3CA3A07370}"/>
    <dgm:cxn modelId="{AF93997D-583E-4CF2-BC63-80CC64A1EB06}" type="presOf" srcId="{F7192CA5-FF0E-486D-B567-8A53C7592855}" destId="{2C815B33-9D6B-4E90-A368-8FAEF9C8AE0D}" srcOrd="0" destOrd="0" presId="urn:microsoft.com/office/officeart/2005/8/layout/hierarchy3"/>
    <dgm:cxn modelId="{964988D6-F146-46FB-A698-4EDC3351DF35}" srcId="{CD85712A-AD20-42DE-A3E2-C0B919B005FA}" destId="{B0714A2E-7DB7-4E7A-B5D8-B427972C8E16}" srcOrd="0" destOrd="0" parTransId="{17D1486C-2C05-4FAE-A6C3-353409CE1319}" sibTransId="{A19CC43D-6341-4097-80AE-6709EEEA4626}"/>
    <dgm:cxn modelId="{77C88B77-C998-4DFC-BA49-39147CD1FF0F}" type="presOf" srcId="{E525A2BB-6389-4AB0-BA03-8E833D60EBDD}" destId="{B17F1479-3CC5-48E4-A78D-CE8150BE20EC}" srcOrd="0" destOrd="0" presId="urn:microsoft.com/office/officeart/2005/8/layout/hierarchy3"/>
    <dgm:cxn modelId="{643BA2A5-E7CA-4637-8708-FF9651D0CC33}" srcId="{CD85712A-AD20-42DE-A3E2-C0B919B005FA}" destId="{F7F7FB29-AA52-47FE-95D9-9F1C19618BDB}" srcOrd="1" destOrd="0" parTransId="{9DA250BA-3CF2-4A87-9BE2-A52D7250DC0E}" sibTransId="{6A10008F-49C7-4A6B-B890-4DE42383A16C}"/>
    <dgm:cxn modelId="{7F947693-0414-41EF-8620-618715ABFC55}" type="presOf" srcId="{110E093A-DD00-48DD-BC56-18DFF2094BD9}" destId="{FB1964AC-2069-4E4F-899A-6E7A5CA9A7BB}" srcOrd="0" destOrd="0" presId="urn:microsoft.com/office/officeart/2005/8/layout/hierarchy3"/>
    <dgm:cxn modelId="{899E9EB0-8B4D-4FE4-81F7-A749B7497145}" type="presOf" srcId="{9655F918-563A-45BF-B751-8A8EF1574FFC}" destId="{75C5159C-25C9-4998-91A2-B5B75FD9EC42}" srcOrd="0" destOrd="0" presId="urn:microsoft.com/office/officeart/2005/8/layout/hierarchy3"/>
    <dgm:cxn modelId="{4537FF64-B66A-418A-A464-428A8A5958A5}" type="presOf" srcId="{1C4B54C8-5BDA-4672-8183-21A827672AD9}" destId="{453DE6EA-BA9C-4C7A-B7BF-A01B11C95F04}" srcOrd="0" destOrd="0" presId="urn:microsoft.com/office/officeart/2005/8/layout/hierarchy3"/>
    <dgm:cxn modelId="{02E6C7E1-706B-46B5-AF4F-B6FE7E4F6E9D}" type="presOf" srcId="{E9A490C4-537E-4D24-9402-8C730D00E515}" destId="{9204DA11-F3DA-4B86-8CCD-03B05E8BF53D}" srcOrd="0" destOrd="0" presId="urn:microsoft.com/office/officeart/2005/8/layout/hierarchy3"/>
    <dgm:cxn modelId="{25A78E2C-C4C6-448F-BA0F-3F801153D4B8}" type="presOf" srcId="{414BF820-792D-4E44-A54D-0E98F003BE6D}" destId="{0D2F5109-E2B6-422A-9F7F-DEFB4B442EEA}" srcOrd="0" destOrd="0" presId="urn:microsoft.com/office/officeart/2005/8/layout/hierarchy3"/>
    <dgm:cxn modelId="{51830166-0840-4488-9B82-3E44C5AA6C8C}" type="presOf" srcId="{CD85712A-AD20-42DE-A3E2-C0B919B005FA}" destId="{29C88C8B-8655-4EE1-B5BB-2F6509FB6090}" srcOrd="0" destOrd="0" presId="urn:microsoft.com/office/officeart/2005/8/layout/hierarchy3"/>
    <dgm:cxn modelId="{49E11F6A-036E-44A2-86A1-D2008A01501B}" type="presOf" srcId="{17D1486C-2C05-4FAE-A6C3-353409CE1319}" destId="{25EEFE48-1F2F-46BB-A93E-18CAD0D09DE2}" srcOrd="0" destOrd="0" presId="urn:microsoft.com/office/officeart/2005/8/layout/hierarchy3"/>
    <dgm:cxn modelId="{838A34F5-3127-43A1-B2F9-3BB23AC6B852}" type="presOf" srcId="{1EC11E5E-FDA5-43A6-9740-739E4DEF5641}" destId="{93497396-009A-450F-9E85-165DE2C30ED0}" srcOrd="0" destOrd="0" presId="urn:microsoft.com/office/officeart/2005/8/layout/hierarchy3"/>
    <dgm:cxn modelId="{B42D56A6-984F-4B1D-8E17-8501F8810A09}" type="presOf" srcId="{6085D292-0F98-4CDE-8274-19A5B0B517A8}" destId="{9BA4414A-5057-417C-A3C6-D2E029D5415F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9F3F43C4-9575-4318-956B-A79F50DBA8B7}" type="presOf" srcId="{E9A490C4-537E-4D24-9402-8C730D00E515}" destId="{97C625E3-BC17-4B79-8A8D-CDE119B3DE4C}" srcOrd="1" destOrd="0" presId="urn:microsoft.com/office/officeart/2005/8/layout/hierarchy3"/>
    <dgm:cxn modelId="{DFB6F755-FFB4-4776-B157-A45735C7B267}" type="presOf" srcId="{2E5B54EC-C214-4AA8-B8DA-2AF22B525D11}" destId="{72403D2A-4E1B-496E-B202-36330E8DDA64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274A1FA9-52BF-416C-869E-6AB8A23166DE}" srcId="{E9A490C4-537E-4D24-9402-8C730D00E515}" destId="{2E5B54EC-C214-4AA8-B8DA-2AF22B525D11}" srcOrd="0" destOrd="0" parTransId="{BA154632-0F52-46A9-B808-BE2E95D0C7D9}" sibTransId="{FCF84331-209A-45DE-8792-EB86549DF02E}"/>
    <dgm:cxn modelId="{16357EA2-59D6-4A5B-A4B0-857511560033}" type="presOf" srcId="{3B172E8F-E395-42CF-87D7-1052B5195AF7}" destId="{23612EB5-256E-430E-8A59-1C38007EDD4E}" srcOrd="0" destOrd="0" presId="urn:microsoft.com/office/officeart/2005/8/layout/hierarchy3"/>
    <dgm:cxn modelId="{4C81E980-D1B2-4677-9594-30C41A145A23}" type="presParOf" srcId="{A9EDA274-AF4E-4F42-943B-F98B2D82F135}" destId="{1150BA84-5CCD-4811-94AE-82296FD23BF0}" srcOrd="0" destOrd="0" presId="urn:microsoft.com/office/officeart/2005/8/layout/hierarchy3"/>
    <dgm:cxn modelId="{114348F7-712D-4A1B-A5A6-ACC4DC4DBCFB}" type="presParOf" srcId="{1150BA84-5CCD-4811-94AE-82296FD23BF0}" destId="{BA4AEFBD-7FE6-43EF-B552-A23264EE9EEC}" srcOrd="0" destOrd="0" presId="urn:microsoft.com/office/officeart/2005/8/layout/hierarchy3"/>
    <dgm:cxn modelId="{AFABAD2A-7AA0-44AE-9AB3-46E44882ED7B}" type="presParOf" srcId="{BA4AEFBD-7FE6-43EF-B552-A23264EE9EEC}" destId="{29C88C8B-8655-4EE1-B5BB-2F6509FB6090}" srcOrd="0" destOrd="0" presId="urn:microsoft.com/office/officeart/2005/8/layout/hierarchy3"/>
    <dgm:cxn modelId="{8F4C0D7C-6C59-4180-B390-B755AB4D1B13}" type="presParOf" srcId="{BA4AEFBD-7FE6-43EF-B552-A23264EE9EEC}" destId="{342F841B-6511-42CD-AE8C-DCC79124B10D}" srcOrd="1" destOrd="0" presId="urn:microsoft.com/office/officeart/2005/8/layout/hierarchy3"/>
    <dgm:cxn modelId="{2E83DEA3-70CA-4DB5-8828-BD5AB5B71CE3}" type="presParOf" srcId="{1150BA84-5CCD-4811-94AE-82296FD23BF0}" destId="{368A006A-AAF7-4946-A959-E4B3A0CC966F}" srcOrd="1" destOrd="0" presId="urn:microsoft.com/office/officeart/2005/8/layout/hierarchy3"/>
    <dgm:cxn modelId="{F4FF7319-8244-40A8-8363-7A421B994347}" type="presParOf" srcId="{368A006A-AAF7-4946-A959-E4B3A0CC966F}" destId="{25EEFE48-1F2F-46BB-A93E-18CAD0D09DE2}" srcOrd="0" destOrd="0" presId="urn:microsoft.com/office/officeart/2005/8/layout/hierarchy3"/>
    <dgm:cxn modelId="{2867E586-8DE8-44EB-9367-18C2CF01097F}" type="presParOf" srcId="{368A006A-AAF7-4946-A959-E4B3A0CC966F}" destId="{1DF408DB-B60D-4D90-854D-E39FF1A79B68}" srcOrd="1" destOrd="0" presId="urn:microsoft.com/office/officeart/2005/8/layout/hierarchy3"/>
    <dgm:cxn modelId="{EDABF66B-1997-4DEB-89C5-84B6C58E5DEC}" type="presParOf" srcId="{368A006A-AAF7-4946-A959-E4B3A0CC966F}" destId="{DEB06E6C-DB42-41CD-A345-68869F297B7F}" srcOrd="2" destOrd="0" presId="urn:microsoft.com/office/officeart/2005/8/layout/hierarchy3"/>
    <dgm:cxn modelId="{BE7CC4D7-30A3-489F-B15B-86B30FEA2CC7}" type="presParOf" srcId="{368A006A-AAF7-4946-A959-E4B3A0CC966F}" destId="{77F3AE3C-BDFF-4D29-9F17-EBDC48EDC06F}" srcOrd="3" destOrd="0" presId="urn:microsoft.com/office/officeart/2005/8/layout/hierarchy3"/>
    <dgm:cxn modelId="{E1CBDFAE-A530-46A2-960B-E7E8B37196A4}" type="presParOf" srcId="{368A006A-AAF7-4946-A959-E4B3A0CC966F}" destId="{C41FD697-B0DA-4F3B-9C4B-487CCAE505AA}" srcOrd="4" destOrd="0" presId="urn:microsoft.com/office/officeart/2005/8/layout/hierarchy3"/>
    <dgm:cxn modelId="{22B7A35E-DECA-4E52-9107-75B2FE28EA84}" type="presParOf" srcId="{368A006A-AAF7-4946-A959-E4B3A0CC966F}" destId="{862514AA-2802-46D0-B7E2-A690BFA9D61B}" srcOrd="5" destOrd="0" presId="urn:microsoft.com/office/officeart/2005/8/layout/hierarchy3"/>
    <dgm:cxn modelId="{EB967978-6BB7-4EEA-B77F-EFB325C3BC11}" type="presParOf" srcId="{A9EDA274-AF4E-4F42-943B-F98B2D82F135}" destId="{2D38F718-A45E-44D2-9408-3D268609A112}" srcOrd="1" destOrd="0" presId="urn:microsoft.com/office/officeart/2005/8/layout/hierarchy3"/>
    <dgm:cxn modelId="{B4F45653-30F1-4ADB-80E5-5E773CA68D40}" type="presParOf" srcId="{2D38F718-A45E-44D2-9408-3D268609A112}" destId="{49814ACD-4FAC-4F98-A053-F8B8428F0BC5}" srcOrd="0" destOrd="0" presId="urn:microsoft.com/office/officeart/2005/8/layout/hierarchy3"/>
    <dgm:cxn modelId="{31430655-3665-4DB3-97FF-065B416BECAB}" type="presParOf" srcId="{49814ACD-4FAC-4F98-A053-F8B8428F0BC5}" destId="{9204DA11-F3DA-4B86-8CCD-03B05E8BF53D}" srcOrd="0" destOrd="0" presId="urn:microsoft.com/office/officeart/2005/8/layout/hierarchy3"/>
    <dgm:cxn modelId="{7F7140AE-4A24-4D42-80DA-E6C6000348F6}" type="presParOf" srcId="{49814ACD-4FAC-4F98-A053-F8B8428F0BC5}" destId="{97C625E3-BC17-4B79-8A8D-CDE119B3DE4C}" srcOrd="1" destOrd="0" presId="urn:microsoft.com/office/officeart/2005/8/layout/hierarchy3"/>
    <dgm:cxn modelId="{E589941E-5D26-413D-A952-3639AF4BBCAD}" type="presParOf" srcId="{2D38F718-A45E-44D2-9408-3D268609A112}" destId="{7DB10569-1AF2-45CC-B644-050F5951FAE4}" srcOrd="1" destOrd="0" presId="urn:microsoft.com/office/officeart/2005/8/layout/hierarchy3"/>
    <dgm:cxn modelId="{4832DA1C-F2FF-4004-9C17-632F2F72DF79}" type="presParOf" srcId="{7DB10569-1AF2-45CC-B644-050F5951FAE4}" destId="{73BAC452-CA13-4DB9-A057-50ED8E4CBBCA}" srcOrd="0" destOrd="0" presId="urn:microsoft.com/office/officeart/2005/8/layout/hierarchy3"/>
    <dgm:cxn modelId="{C65E34ED-4346-48D8-AA9F-5BE6A354E2B6}" type="presParOf" srcId="{7DB10569-1AF2-45CC-B644-050F5951FAE4}" destId="{72403D2A-4E1B-496E-B202-36330E8DDA64}" srcOrd="1" destOrd="0" presId="urn:microsoft.com/office/officeart/2005/8/layout/hierarchy3"/>
    <dgm:cxn modelId="{83649FF4-3606-42F1-B0C8-863CD3250F83}" type="presParOf" srcId="{7DB10569-1AF2-45CC-B644-050F5951FAE4}" destId="{0D2F5109-E2B6-422A-9F7F-DEFB4B442EEA}" srcOrd="2" destOrd="0" presId="urn:microsoft.com/office/officeart/2005/8/layout/hierarchy3"/>
    <dgm:cxn modelId="{52F43798-12E7-44CD-B206-CBA3784EBBB5}" type="presParOf" srcId="{7DB10569-1AF2-45CC-B644-050F5951FAE4}" destId="{9BA4414A-5057-417C-A3C6-D2E029D5415F}" srcOrd="3" destOrd="0" presId="urn:microsoft.com/office/officeart/2005/8/layout/hierarchy3"/>
    <dgm:cxn modelId="{FEDB110C-60FB-41C1-B1D6-72C25C250A29}" type="presParOf" srcId="{A9EDA274-AF4E-4F42-943B-F98B2D82F135}" destId="{3DED7549-840E-4053-9C97-F701EB52B168}" srcOrd="2" destOrd="0" presId="urn:microsoft.com/office/officeart/2005/8/layout/hierarchy3"/>
    <dgm:cxn modelId="{7AAE9CAB-57B5-44E1-A8FD-3FDF1D655C49}" type="presParOf" srcId="{3DED7549-840E-4053-9C97-F701EB52B168}" destId="{F6BC7A0D-4BFA-4FF3-8A2B-7A540BA01898}" srcOrd="0" destOrd="0" presId="urn:microsoft.com/office/officeart/2005/8/layout/hierarchy3"/>
    <dgm:cxn modelId="{1AD20459-C3F0-4DAA-BA40-F001E22720A6}" type="presParOf" srcId="{F6BC7A0D-4BFA-4FF3-8A2B-7A540BA01898}" destId="{75C5159C-25C9-4998-91A2-B5B75FD9EC42}" srcOrd="0" destOrd="0" presId="urn:microsoft.com/office/officeart/2005/8/layout/hierarchy3"/>
    <dgm:cxn modelId="{76C4617F-CBD1-4AA0-B700-9923A7AADCF0}" type="presParOf" srcId="{F6BC7A0D-4BFA-4FF3-8A2B-7A540BA01898}" destId="{AA1D4323-5B59-419C-BFC0-A4FD9DE1CEB0}" srcOrd="1" destOrd="0" presId="urn:microsoft.com/office/officeart/2005/8/layout/hierarchy3"/>
    <dgm:cxn modelId="{1D59A970-D24A-4503-BCAE-6C64D290AF89}" type="presParOf" srcId="{3DED7549-840E-4053-9C97-F701EB52B168}" destId="{BF369D33-D50A-4EFB-827C-94ABA949716F}" srcOrd="1" destOrd="0" presId="urn:microsoft.com/office/officeart/2005/8/layout/hierarchy3"/>
    <dgm:cxn modelId="{182D2CDC-7214-43FE-A149-4F04DC25D28D}" type="presParOf" srcId="{BF369D33-D50A-4EFB-827C-94ABA949716F}" destId="{D011603D-E7CC-4040-BF0F-BB46266EAF71}" srcOrd="0" destOrd="0" presId="urn:microsoft.com/office/officeart/2005/8/layout/hierarchy3"/>
    <dgm:cxn modelId="{05C335C5-C4AA-451E-B18D-886F91BCAAFB}" type="presParOf" srcId="{BF369D33-D50A-4EFB-827C-94ABA949716F}" destId="{D993B539-D9F7-43B1-9917-B9FE96CA0AA0}" srcOrd="1" destOrd="0" presId="urn:microsoft.com/office/officeart/2005/8/layout/hierarchy3"/>
    <dgm:cxn modelId="{83A57B4F-DBDB-45E5-A237-C52DA6E399CB}" type="presParOf" srcId="{BF369D33-D50A-4EFB-827C-94ABA949716F}" destId="{010255D2-4697-4966-A4A7-0F0952E60B24}" srcOrd="2" destOrd="0" presId="urn:microsoft.com/office/officeart/2005/8/layout/hierarchy3"/>
    <dgm:cxn modelId="{44177E65-7808-4D43-BD1E-462DF2EDFCF8}" type="presParOf" srcId="{BF369D33-D50A-4EFB-827C-94ABA949716F}" destId="{E11D5FF5-1E16-4B1C-B1F2-1703F6CBAD82}" srcOrd="3" destOrd="0" presId="urn:microsoft.com/office/officeart/2005/8/layout/hierarchy3"/>
    <dgm:cxn modelId="{7D2D11EA-F713-4640-B307-78FCDB5DBB10}" type="presParOf" srcId="{BF369D33-D50A-4EFB-827C-94ABA949716F}" destId="{FB1964AC-2069-4E4F-899A-6E7A5CA9A7BB}" srcOrd="4" destOrd="0" presId="urn:microsoft.com/office/officeart/2005/8/layout/hierarchy3"/>
    <dgm:cxn modelId="{DEFE54D5-49AE-4D42-979E-E0B309B7C8A1}" type="presParOf" srcId="{BF369D33-D50A-4EFB-827C-94ABA949716F}" destId="{9A73D8E4-B356-4A59-ADE4-FBA1CDE03D27}" srcOrd="5" destOrd="0" presId="urn:microsoft.com/office/officeart/2005/8/layout/hierarchy3"/>
    <dgm:cxn modelId="{CCA43D52-70C0-4965-AC74-62873F867CD8}" type="presParOf" srcId="{BF369D33-D50A-4EFB-827C-94ABA949716F}" destId="{B17F1479-3CC5-48E4-A78D-CE8150BE20EC}" srcOrd="6" destOrd="0" presId="urn:microsoft.com/office/officeart/2005/8/layout/hierarchy3"/>
    <dgm:cxn modelId="{AC5BF176-6941-446E-B2C3-F8280748CCDC}" type="presParOf" srcId="{BF369D33-D50A-4EFB-827C-94ABA949716F}" destId="{93497396-009A-450F-9E85-165DE2C30ED0}" srcOrd="7" destOrd="0" presId="urn:microsoft.com/office/officeart/2005/8/layout/hierarchy3"/>
    <dgm:cxn modelId="{74D13B22-333A-45EC-AAEA-9009E1F632F2}" type="presParOf" srcId="{BF369D33-D50A-4EFB-827C-94ABA949716F}" destId="{7D7553EB-2150-4385-9746-25A1CAFA7EDB}" srcOrd="8" destOrd="0" presId="urn:microsoft.com/office/officeart/2005/8/layout/hierarchy3"/>
    <dgm:cxn modelId="{E3957877-E6EC-4CFF-8D15-076570249BE8}" type="presParOf" srcId="{BF369D33-D50A-4EFB-827C-94ABA949716F}" destId="{2C815B33-9D6B-4E90-A368-8FAEF9C8AE0D}" srcOrd="9" destOrd="0" presId="urn:microsoft.com/office/officeart/2005/8/layout/hierarchy3"/>
    <dgm:cxn modelId="{0A9B8869-8013-4464-9D55-43F5DE82AD56}" type="presParOf" srcId="{A9EDA274-AF4E-4F42-943B-F98B2D82F135}" destId="{0AB68828-1418-434C-8162-80E5F18231E2}" srcOrd="3" destOrd="0" presId="urn:microsoft.com/office/officeart/2005/8/layout/hierarchy3"/>
    <dgm:cxn modelId="{FFA32429-026A-401E-BBC4-EF440883A5E4}" type="presParOf" srcId="{0AB68828-1418-434C-8162-80E5F18231E2}" destId="{003BD1B4-8BB0-4D25-8C4C-675AED666237}" srcOrd="0" destOrd="0" presId="urn:microsoft.com/office/officeart/2005/8/layout/hierarchy3"/>
    <dgm:cxn modelId="{823011B5-E2CC-46EA-93E4-F6A08BCAD737}" type="presParOf" srcId="{003BD1B4-8BB0-4D25-8C4C-675AED666237}" destId="{23612EB5-256E-430E-8A59-1C38007EDD4E}" srcOrd="0" destOrd="0" presId="urn:microsoft.com/office/officeart/2005/8/layout/hierarchy3"/>
    <dgm:cxn modelId="{9B0F1F91-8F30-41B4-B27F-4BCE04AB2F5F}" type="presParOf" srcId="{003BD1B4-8BB0-4D25-8C4C-675AED666237}" destId="{B18A8372-09F4-4BEF-ADDC-02979B1379B1}" srcOrd="1" destOrd="0" presId="urn:microsoft.com/office/officeart/2005/8/layout/hierarchy3"/>
    <dgm:cxn modelId="{1B3BF4FF-8B3A-4DBB-81C0-CD761080F4BF}" type="presParOf" srcId="{0AB68828-1418-434C-8162-80E5F18231E2}" destId="{9190F205-68B1-44C1-BF93-7D09904D0674}" srcOrd="1" destOrd="0" presId="urn:microsoft.com/office/officeart/2005/8/layout/hierarchy3"/>
    <dgm:cxn modelId="{AD5994CE-46BC-4992-AC7A-5B7672412671}" type="presParOf" srcId="{9190F205-68B1-44C1-BF93-7D09904D0674}" destId="{453DE6EA-BA9C-4C7A-B7BF-A01B11C95F04}" srcOrd="0" destOrd="0" presId="urn:microsoft.com/office/officeart/2005/8/layout/hierarchy3"/>
    <dgm:cxn modelId="{FE5AA6DF-8D0F-4BAA-AA28-636F076F489C}" type="presParOf" srcId="{9190F205-68B1-44C1-BF93-7D09904D0674}" destId="{47E2826E-B3D5-4AEA-9E18-10ED245AA2BB}" srcOrd="1" destOrd="0" presId="urn:microsoft.com/office/officeart/2005/8/layout/hierarchy3"/>
    <dgm:cxn modelId="{DA5BC098-07A3-4155-AA48-F19FEDB9008F}" type="presParOf" srcId="{9190F205-68B1-44C1-BF93-7D09904D0674}" destId="{5CB4345E-4F9F-47C8-BA40-03B38F250BB2}" srcOrd="2" destOrd="0" presId="urn:microsoft.com/office/officeart/2005/8/layout/hierarchy3"/>
    <dgm:cxn modelId="{1A4587A5-671A-4EEF-8C35-734C9536398C}" type="presParOf" srcId="{9190F205-68B1-44C1-BF93-7D09904D0674}" destId="{520B6AD0-4C10-48D9-A13A-53D8157566B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1.1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>
              <a:solidFill>
                <a:schemeClr val="bg1"/>
              </a:solidFill>
            </a:rPr>
            <a:t>1.2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>
              <a:solidFill>
                <a:schemeClr val="bg1"/>
              </a:solidFill>
            </a:rPr>
            <a:t>1.3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>
              <a:solidFill>
                <a:schemeClr val="bg1"/>
              </a:solidFill>
            </a:rPr>
            <a:t>1.4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48D8909B-3E6C-4730-AE74-0A714898CD18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Klastry turystyczne</a:t>
          </a:r>
        </a:p>
      </dgm:t>
    </dgm:pt>
    <dgm:pt modelId="{DD8E7A1B-9C21-422A-8BC9-0211B4A4ED83}" type="parTrans" cxnId="{3F307E50-8EC0-4930-A1F6-6220F97F428D}">
      <dgm:prSet/>
      <dgm:spPr/>
      <dgm:t>
        <a:bodyPr/>
        <a:lstStyle/>
        <a:p>
          <a:endParaRPr lang="pl-PL"/>
        </a:p>
      </dgm:t>
    </dgm:pt>
    <dgm:pt modelId="{BB41CC7A-908B-410C-996E-4BFF0BD74D18}" type="sibTrans" cxnId="{3F307E50-8EC0-4930-A1F6-6220F97F428D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IT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Zabytki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9DA58674-A1A4-46EA-983B-2AFA13D5B24C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Infrastruktura turystyczna i sportowo-rekreacyjna</a:t>
          </a:r>
        </a:p>
      </dgm:t>
    </dgm:pt>
    <dgm:pt modelId="{CDD33863-89E5-4046-8099-3398DBD1332B}" type="parTrans" cxnId="{76CF5489-FF04-407E-A64C-0D5D981CAA56}">
      <dgm:prSet/>
      <dgm:spPr/>
      <dgm:t>
        <a:bodyPr/>
        <a:lstStyle/>
        <a:p>
          <a:endParaRPr lang="pl-PL"/>
        </a:p>
      </dgm:t>
    </dgm:pt>
    <dgm:pt modelId="{2FB354A7-5D21-4032-9D22-7139AB68C462}" type="sibTrans" cxnId="{76CF5489-FF04-407E-A64C-0D5D981CAA56}">
      <dgm:prSet/>
      <dgm:spPr/>
      <dgm:t>
        <a:bodyPr/>
        <a:lstStyle/>
        <a:p>
          <a:endParaRPr lang="pl-PL"/>
        </a:p>
      </dgm:t>
    </dgm:pt>
    <dgm:pt modelId="{D6472CD4-AED4-445C-9029-484C9D1E5042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Zabytki (kwota wsparcia)</a:t>
          </a:r>
        </a:p>
      </dgm:t>
    </dgm:pt>
    <dgm:pt modelId="{0CEB2B9A-035E-426D-8DB4-8A46853F6ABC}" type="parTrans" cxnId="{22459B2B-95C9-4EC1-913E-548067FE0F6C}">
      <dgm:prSet/>
      <dgm:spPr/>
      <dgm:t>
        <a:bodyPr/>
        <a:lstStyle/>
        <a:p>
          <a:endParaRPr lang="pl-PL"/>
        </a:p>
      </dgm:t>
    </dgm:pt>
    <dgm:pt modelId="{76170E8A-47E9-47F9-8E73-20094336C43B}" type="sibTrans" cxnId="{22459B2B-95C9-4EC1-913E-548067FE0F6C}">
      <dgm:prSet/>
      <dgm:spPr/>
      <dgm:t>
        <a:bodyPr/>
        <a:lstStyle/>
        <a:p>
          <a:endParaRPr lang="pl-PL"/>
        </a:p>
      </dgm:t>
    </dgm:pt>
    <dgm:pt modelId="{BD4BF140-10F6-4586-A886-8CDEEA7E8D59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Infrastruktura turystyczna i sportowo-rekreacyjna (kwota)</a:t>
          </a:r>
        </a:p>
      </dgm:t>
    </dgm:pt>
    <dgm:pt modelId="{8C0DC27F-829F-461C-8ACF-53C76C299CEC}" type="parTrans" cxnId="{2D9B4CAE-C436-4235-A9D9-A535DCECC274}">
      <dgm:prSet/>
      <dgm:spPr/>
      <dgm:t>
        <a:bodyPr/>
        <a:lstStyle/>
        <a:p>
          <a:endParaRPr lang="pl-PL"/>
        </a:p>
      </dgm:t>
    </dgm:pt>
    <dgm:pt modelId="{F1449C0E-F047-481F-9055-FDFA093FA2E9}" type="sibTrans" cxnId="{2D9B4CAE-C436-4235-A9D9-A535DCECC274}">
      <dgm:prSet/>
      <dgm:spPr/>
      <dgm:t>
        <a:bodyPr/>
        <a:lstStyle/>
        <a:p>
          <a:endParaRPr lang="pl-PL"/>
        </a:p>
      </dgm:t>
    </dgm:pt>
    <dgm:pt modelId="{5EE6AF55-DAF9-4E38-BCF6-F3606251B9F1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Ćwiczący</a:t>
          </a:r>
        </a:p>
      </dgm:t>
    </dgm:pt>
    <dgm:pt modelId="{17E64E81-2094-4FF3-8E18-494A1613344A}" type="parTrans" cxnId="{F18C6336-5C87-4A05-9DF9-F585C33ACC2E}">
      <dgm:prSet/>
      <dgm:spPr/>
      <dgm:t>
        <a:bodyPr/>
        <a:lstStyle/>
        <a:p>
          <a:endParaRPr lang="pl-PL"/>
        </a:p>
      </dgm:t>
    </dgm:pt>
    <dgm:pt modelId="{7E184374-1C77-44B1-91B4-9EC3DEF64AD5}" type="sibTrans" cxnId="{F18C6336-5C87-4A05-9DF9-F585C33ACC2E}">
      <dgm:prSet/>
      <dgm:spPr/>
      <dgm:t>
        <a:bodyPr/>
        <a:lstStyle/>
        <a:p>
          <a:endParaRPr lang="pl-PL"/>
        </a:p>
      </dgm:t>
    </dgm:pt>
    <dgm:pt modelId="{988AD707-3BFE-4318-BDAC-3701CBB0DD9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Obiekty noclegowe</a:t>
          </a:r>
        </a:p>
      </dgm:t>
    </dgm:pt>
    <dgm:pt modelId="{D91EE572-2F65-4143-841C-7B99B41F2ADC}" type="parTrans" cxnId="{A970132D-F3A8-4C1A-9B6F-1C5A3AD57935}">
      <dgm:prSet/>
      <dgm:spPr/>
      <dgm:t>
        <a:bodyPr/>
        <a:lstStyle/>
        <a:p>
          <a:endParaRPr lang="pl-PL"/>
        </a:p>
      </dgm:t>
    </dgm:pt>
    <dgm:pt modelId="{F411E91C-596D-4935-AEB6-A961A3AF95E4}" type="sibTrans" cxnId="{A970132D-F3A8-4C1A-9B6F-1C5A3AD57935}">
      <dgm:prSet/>
      <dgm:spPr/>
      <dgm:t>
        <a:bodyPr/>
        <a:lstStyle/>
        <a:p>
          <a:endParaRPr lang="pl-PL"/>
        </a:p>
      </dgm:t>
    </dgm:pt>
    <dgm:pt modelId="{DAA71B85-FA3F-4248-9799-4C471D0ADAA1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Miejsca noclegowe</a:t>
          </a:r>
        </a:p>
      </dgm:t>
    </dgm:pt>
    <dgm:pt modelId="{1E69F08F-8F2C-4B38-A707-6C12821A8315}" type="parTrans" cxnId="{CB1BA099-099E-4C45-A3AE-70412506F586}">
      <dgm:prSet/>
      <dgm:spPr/>
      <dgm:t>
        <a:bodyPr/>
        <a:lstStyle/>
        <a:p>
          <a:endParaRPr lang="pl-PL"/>
        </a:p>
      </dgm:t>
    </dgm:pt>
    <dgm:pt modelId="{0C38103D-46CA-4A70-9B48-2710F45682DD}" type="sibTrans" cxnId="{CB1BA099-099E-4C45-A3AE-70412506F586}">
      <dgm:prSet/>
      <dgm:spPr/>
      <dgm:t>
        <a:bodyPr/>
        <a:lstStyle/>
        <a:p>
          <a:endParaRPr lang="pl-PL"/>
        </a:p>
      </dgm:t>
    </dgm:pt>
    <dgm:pt modelId="{818B62AE-95F8-4ECB-B62D-34BD61698FCC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>
              <a:solidFill>
                <a:sysClr val="windowText" lastClr="000000"/>
              </a:solidFill>
            </a:rPr>
            <a:t>Atrakcje turystyczne</a:t>
          </a:r>
          <a:endParaRPr lang="pl-PL">
            <a:solidFill>
              <a:schemeClr val="bg1"/>
            </a:solidFill>
          </a:endParaRPr>
        </a:p>
      </dgm:t>
    </dgm:pt>
    <dgm:pt modelId="{6991A85D-E806-44B1-87AE-8701379EC656}" type="parTrans" cxnId="{6EB5E67E-B799-4996-B586-6750751EC033}">
      <dgm:prSet/>
      <dgm:spPr/>
      <dgm:t>
        <a:bodyPr/>
        <a:lstStyle/>
        <a:p>
          <a:endParaRPr lang="pl-PL"/>
        </a:p>
      </dgm:t>
    </dgm:pt>
    <dgm:pt modelId="{AA9693B5-ADFB-43FE-87F4-C727564B9507}" type="sibTrans" cxnId="{6EB5E67E-B799-4996-B586-6750751EC033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181346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3199B087-BFF5-4863-8906-4F3275540382}" type="pres">
      <dgm:prSet presAssocID="{CDD33863-89E5-4046-8099-3398DBD1332B}" presName="Name13" presStyleLbl="parChTrans1D2" presStyleIdx="0" presStyleCnt="10"/>
      <dgm:spPr/>
      <dgm:t>
        <a:bodyPr/>
        <a:lstStyle/>
        <a:p>
          <a:endParaRPr lang="pl-PL"/>
        </a:p>
      </dgm:t>
    </dgm:pt>
    <dgm:pt modelId="{6BE474D3-85A5-49D8-BCE8-42C4339E0C95}" type="pres">
      <dgm:prSet presAssocID="{9DA58674-A1A4-46EA-983B-2AFA13D5B24C}" presName="childText" presStyleLbl="bgAcc1" presStyleIdx="0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A2AFE-CF39-4BF5-B140-4530BF3595A9}" type="pres">
      <dgm:prSet presAssocID="{8C0DC27F-829F-461C-8ACF-53C76C299CEC}" presName="Name13" presStyleLbl="parChTrans1D2" presStyleIdx="1" presStyleCnt="10"/>
      <dgm:spPr/>
      <dgm:t>
        <a:bodyPr/>
        <a:lstStyle/>
        <a:p>
          <a:endParaRPr lang="pl-PL"/>
        </a:p>
      </dgm:t>
    </dgm:pt>
    <dgm:pt modelId="{11C8F343-10CE-4A33-ABF7-CF1052A5AFCA}" type="pres">
      <dgm:prSet presAssocID="{BD4BF140-10F6-4586-A886-8CDEEA7E8D59}" presName="childText" presStyleLbl="bgAcc1" presStyleIdx="1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32AE7F-E414-426B-94DC-42A15DD03F10}" type="pres">
      <dgm:prSet presAssocID="{17E64E81-2094-4FF3-8E18-494A1613344A}" presName="Name13" presStyleLbl="parChTrans1D2" presStyleIdx="2" presStyleCnt="10"/>
      <dgm:spPr/>
      <dgm:t>
        <a:bodyPr/>
        <a:lstStyle/>
        <a:p>
          <a:endParaRPr lang="pl-PL"/>
        </a:p>
      </dgm:t>
    </dgm:pt>
    <dgm:pt modelId="{DF5814F0-6DF5-4F7D-BAF9-E70A41219079}" type="pres">
      <dgm:prSet presAssocID="{5EE6AF55-DAF9-4E38-BCF6-F3606251B9F1}" presName="childText" presStyleLbl="bgAcc1" presStyleIdx="2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486BAF-ED20-4741-914C-A454397AC5E4}" type="pres">
      <dgm:prSet presAssocID="{D91EE572-2F65-4143-841C-7B99B41F2ADC}" presName="Name13" presStyleLbl="parChTrans1D2" presStyleIdx="3" presStyleCnt="10"/>
      <dgm:spPr/>
      <dgm:t>
        <a:bodyPr/>
        <a:lstStyle/>
        <a:p>
          <a:endParaRPr lang="pl-PL"/>
        </a:p>
      </dgm:t>
    </dgm:pt>
    <dgm:pt modelId="{B4EA0210-EB8E-4E10-BE34-581C27716D20}" type="pres">
      <dgm:prSet presAssocID="{988AD707-3BFE-4318-BDAC-3701CBB0DD92}" presName="childText" presStyleLbl="bgAcc1" presStyleIdx="3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CB9ECE-E48A-4AA2-97A6-71227125D432}" type="pres">
      <dgm:prSet presAssocID="{1E69F08F-8F2C-4B38-A707-6C12821A8315}" presName="Name13" presStyleLbl="parChTrans1D2" presStyleIdx="4" presStyleCnt="10"/>
      <dgm:spPr/>
      <dgm:t>
        <a:bodyPr/>
        <a:lstStyle/>
        <a:p>
          <a:endParaRPr lang="pl-PL"/>
        </a:p>
      </dgm:t>
    </dgm:pt>
    <dgm:pt modelId="{BAA9EED9-65BF-4A53-A81B-1D6A75ADD0EF}" type="pres">
      <dgm:prSet presAssocID="{DAA71B85-FA3F-4248-9799-4C471D0ADAA1}" presName="childText" presStyleLbl="bgAcc1" presStyleIdx="4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 custScaleX="181346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2EED0331-D9B8-4333-8150-A8BFC51E0A4D}" type="pres">
      <dgm:prSet presAssocID="{6991A85D-E806-44B1-87AE-8701379EC656}" presName="Name13" presStyleLbl="parChTrans1D2" presStyleIdx="5" presStyleCnt="10"/>
      <dgm:spPr/>
      <dgm:t>
        <a:bodyPr/>
        <a:lstStyle/>
        <a:p>
          <a:endParaRPr lang="pl-PL"/>
        </a:p>
      </dgm:t>
    </dgm:pt>
    <dgm:pt modelId="{92A0691C-4235-4F68-B78D-9ECAF04337A7}" type="pres">
      <dgm:prSet presAssocID="{818B62AE-95F8-4ECB-B62D-34BD61698FCC}" presName="childText" presStyleLbl="bgAcc1" presStyleIdx="5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181346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6" presStyleCnt="10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6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46E71D-BBB6-4514-BFBE-4BCB677C728A}" type="pres">
      <dgm:prSet presAssocID="{0CEB2B9A-035E-426D-8DB4-8A46853F6ABC}" presName="Name13" presStyleLbl="parChTrans1D2" presStyleIdx="7" presStyleCnt="10"/>
      <dgm:spPr/>
      <dgm:t>
        <a:bodyPr/>
        <a:lstStyle/>
        <a:p>
          <a:endParaRPr lang="pl-PL"/>
        </a:p>
      </dgm:t>
    </dgm:pt>
    <dgm:pt modelId="{EF15D035-16B1-429D-AD4F-BE5286457C73}" type="pres">
      <dgm:prSet presAssocID="{D6472CD4-AED4-445C-9029-484C9D1E5042}" presName="childText" presStyleLbl="bgAcc1" presStyleIdx="7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181346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FE2EDD36-0A90-431B-A117-6AB1F9A566AD}" type="pres">
      <dgm:prSet presAssocID="{DD8E7A1B-9C21-422A-8BC9-0211B4A4ED83}" presName="Name13" presStyleLbl="parChTrans1D2" presStyleIdx="8" presStyleCnt="10"/>
      <dgm:spPr/>
      <dgm:t>
        <a:bodyPr/>
        <a:lstStyle/>
        <a:p>
          <a:endParaRPr lang="pl-PL"/>
        </a:p>
      </dgm:t>
    </dgm:pt>
    <dgm:pt modelId="{AC8C1048-A8F7-4933-BE03-1CB8FED23EA4}" type="pres">
      <dgm:prSet presAssocID="{48D8909B-3E6C-4730-AE74-0A714898CD18}" presName="childText" presStyleLbl="bgAcc1" presStyleIdx="8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4BB7AF-A3D3-4583-857F-F5DBF956EC09}" type="pres">
      <dgm:prSet presAssocID="{D538EF45-E43D-4CBC-AA25-8E601784F6BB}" presName="Name13" presStyleLbl="parChTrans1D2" presStyleIdx="9" presStyleCnt="10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9" presStyleCnt="10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73D77D7-C4E1-4D53-911A-CA79B711AB0D}" type="presOf" srcId="{17E64E81-2094-4FF3-8E18-494A1613344A}" destId="{F132AE7F-E414-426B-94DC-42A15DD03F10}" srcOrd="0" destOrd="0" presId="urn:microsoft.com/office/officeart/2005/8/layout/hierarchy3"/>
    <dgm:cxn modelId="{038657A9-266D-444D-8A55-539542C62940}" type="presOf" srcId="{3B172E8F-E395-42CF-87D7-1052B5195AF7}" destId="{B18A8372-09F4-4BEF-ADDC-02979B1379B1}" srcOrd="1" destOrd="0" presId="urn:microsoft.com/office/officeart/2005/8/layout/hierarchy3"/>
    <dgm:cxn modelId="{1709AD2A-F806-49C7-BD76-727790313F27}" type="presOf" srcId="{3B172E8F-E395-42CF-87D7-1052B5195AF7}" destId="{23612EB5-256E-430E-8A59-1C38007EDD4E}" srcOrd="0" destOrd="0" presId="urn:microsoft.com/office/officeart/2005/8/layout/hierarchy3"/>
    <dgm:cxn modelId="{9E7794F1-F597-4798-9355-1256905088B7}" type="presOf" srcId="{48D8909B-3E6C-4730-AE74-0A714898CD18}" destId="{AC8C1048-A8F7-4933-BE03-1CB8FED23EA4}" srcOrd="0" destOrd="0" presId="urn:microsoft.com/office/officeart/2005/8/layout/hierarchy3"/>
    <dgm:cxn modelId="{6F2B1885-E99A-4321-88C2-860935559203}" type="presOf" srcId="{3A622D8A-C98E-49F4-86EA-A26B75654C31}" destId="{95CD3AED-EDF2-4BF8-99EF-F86FB05B53AA}" srcOrd="0" destOrd="0" presId="urn:microsoft.com/office/officeart/2005/8/layout/hierarchy3"/>
    <dgm:cxn modelId="{C281CF35-3CBE-47D0-82ED-1798F6073248}" type="presOf" srcId="{E9A490C4-537E-4D24-9402-8C730D00E515}" destId="{97C625E3-BC17-4B79-8A8D-CDE119B3DE4C}" srcOrd="1" destOrd="0" presId="urn:microsoft.com/office/officeart/2005/8/layout/hierarchy3"/>
    <dgm:cxn modelId="{5FE8AA49-8339-4988-BA7B-A6764A207086}" type="presOf" srcId="{9DA58674-A1A4-46EA-983B-2AFA13D5B24C}" destId="{6BE474D3-85A5-49D8-BCE8-42C4339E0C95}" srcOrd="0" destOrd="0" presId="urn:microsoft.com/office/officeart/2005/8/layout/hierarchy3"/>
    <dgm:cxn modelId="{120CC045-4C0D-4C52-B222-F6D1E0DB80BB}" type="presOf" srcId="{D91EE572-2F65-4143-841C-7B99B41F2ADC}" destId="{3E486BAF-ED20-4741-914C-A454397AC5E4}" srcOrd="0" destOrd="0" presId="urn:microsoft.com/office/officeart/2005/8/layout/hierarchy3"/>
    <dgm:cxn modelId="{8BCAE6AF-1F36-4363-97B6-E192AC966381}" type="presOf" srcId="{BD4BF140-10F6-4586-A886-8CDEEA7E8D59}" destId="{11C8F343-10CE-4A33-ABF7-CF1052A5AFCA}" srcOrd="0" destOrd="0" presId="urn:microsoft.com/office/officeart/2005/8/layout/hierarchy3"/>
    <dgm:cxn modelId="{2D9B4CAE-C436-4235-A9D9-A535DCECC274}" srcId="{CD85712A-AD20-42DE-A3E2-C0B919B005FA}" destId="{BD4BF140-10F6-4586-A886-8CDEEA7E8D59}" srcOrd="1" destOrd="0" parTransId="{8C0DC27F-829F-461C-8ACF-53C76C299CEC}" sibTransId="{F1449C0E-F047-481F-9055-FDFA093FA2E9}"/>
    <dgm:cxn modelId="{F641C0EB-8CF4-438B-82F2-AC162DC74F95}" type="presOf" srcId="{F22A8DE8-EAED-4A17-BA71-244F7B27C675}" destId="{BB57B1D9-A6EC-4B35-9B4C-18E613D92729}" srcOrd="0" destOrd="0" presId="urn:microsoft.com/office/officeart/2005/8/layout/hierarchy3"/>
    <dgm:cxn modelId="{EC32673D-53C6-4E3E-9C35-AE1B534C96D0}" type="presOf" srcId="{C4CEFC26-58AC-46A0-BB23-0E766D51388D}" destId="{36561B6D-1AF0-4682-98B2-43730250C417}" srcOrd="0" destOrd="0" presId="urn:microsoft.com/office/officeart/2005/8/layout/hierarchy3"/>
    <dgm:cxn modelId="{C6DAFAC6-2EF0-4044-8B44-79AEBD32CB46}" type="presOf" srcId="{DD8E7A1B-9C21-422A-8BC9-0211B4A4ED83}" destId="{FE2EDD36-0A90-431B-A117-6AB1F9A566AD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76CF5489-FF04-407E-A64C-0D5D981CAA56}" srcId="{CD85712A-AD20-42DE-A3E2-C0B919B005FA}" destId="{9DA58674-A1A4-46EA-983B-2AFA13D5B24C}" srcOrd="0" destOrd="0" parTransId="{CDD33863-89E5-4046-8099-3398DBD1332B}" sibTransId="{2FB354A7-5D21-4032-9D22-7139AB68C462}"/>
    <dgm:cxn modelId="{ECAB07A1-42D4-468A-B6BB-60BA67EE25D2}" type="presOf" srcId="{0CEB2B9A-035E-426D-8DB4-8A46853F6ABC}" destId="{F046E71D-BBB6-4514-BFBE-4BCB677C728A}" srcOrd="0" destOrd="0" presId="urn:microsoft.com/office/officeart/2005/8/layout/hierarchy3"/>
    <dgm:cxn modelId="{3F307E50-8EC0-4930-A1F6-6220F97F428D}" srcId="{3B172E8F-E395-42CF-87D7-1052B5195AF7}" destId="{48D8909B-3E6C-4730-AE74-0A714898CD18}" srcOrd="0" destOrd="0" parTransId="{DD8E7A1B-9C21-422A-8BC9-0211B4A4ED83}" sibTransId="{BB41CC7A-908B-410C-996E-4BFF0BD74D18}"/>
    <dgm:cxn modelId="{20A53BD1-F369-44D9-BA16-0790149254AF}" srcId="{3B172E8F-E395-42CF-87D7-1052B5195AF7}" destId="{3A622D8A-C98E-49F4-86EA-A26B75654C31}" srcOrd="1" destOrd="0" parTransId="{D538EF45-E43D-4CBC-AA25-8E601784F6BB}" sibTransId="{8A486BE8-5CBC-4A20-8F66-253971EDA60E}"/>
    <dgm:cxn modelId="{02B8A099-CF26-4D10-B7A5-B797C6CFCB54}" type="presOf" srcId="{AC195404-F420-413E-9FD3-17401D6BE183}" destId="{A9EDA274-AF4E-4F42-943B-F98B2D82F135}" srcOrd="0" destOrd="0" presId="urn:microsoft.com/office/officeart/2005/8/layout/hierarchy3"/>
    <dgm:cxn modelId="{F18C6336-5C87-4A05-9DF9-F585C33ACC2E}" srcId="{CD85712A-AD20-42DE-A3E2-C0B919B005FA}" destId="{5EE6AF55-DAF9-4E38-BCF6-F3606251B9F1}" srcOrd="2" destOrd="0" parTransId="{17E64E81-2094-4FF3-8E18-494A1613344A}" sibTransId="{7E184374-1C77-44B1-91B4-9EC3DEF64AD5}"/>
    <dgm:cxn modelId="{8B1BF5DD-0EBE-4B1D-BDB4-A63FA0E181A4}" type="presOf" srcId="{D6472CD4-AED4-445C-9029-484C9D1E5042}" destId="{EF15D035-16B1-429D-AD4F-BE5286457C73}" srcOrd="0" destOrd="0" presId="urn:microsoft.com/office/officeart/2005/8/layout/hierarchy3"/>
    <dgm:cxn modelId="{A2072210-5A37-4864-8D16-BB70A2485317}" type="presOf" srcId="{9655F918-563A-45BF-B751-8A8EF1574FFC}" destId="{75C5159C-25C9-4998-91A2-B5B75FD9EC42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64F11F0F-3A5D-46F7-A3C8-404024DD4308}" type="presOf" srcId="{9655F918-563A-45BF-B751-8A8EF1574FFC}" destId="{AA1D4323-5B59-419C-BFC0-A4FD9DE1CEB0}" srcOrd="1" destOrd="0" presId="urn:microsoft.com/office/officeart/2005/8/layout/hierarchy3"/>
    <dgm:cxn modelId="{EEE753C9-82C7-46C7-B3D3-950936AEFCBF}" type="presOf" srcId="{E9A490C4-537E-4D24-9402-8C730D00E515}" destId="{9204DA11-F3DA-4B86-8CCD-03B05E8BF53D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B08EAB0F-8FE3-42EC-B45C-FA45FAED3CE2}" type="presOf" srcId="{CDD33863-89E5-4046-8099-3398DBD1332B}" destId="{3199B087-BFF5-4863-8906-4F3275540382}" srcOrd="0" destOrd="0" presId="urn:microsoft.com/office/officeart/2005/8/layout/hierarchy3"/>
    <dgm:cxn modelId="{6EB5E67E-B799-4996-B586-6750751EC033}" srcId="{E9A490C4-537E-4D24-9402-8C730D00E515}" destId="{818B62AE-95F8-4ECB-B62D-34BD61698FCC}" srcOrd="0" destOrd="0" parTransId="{6991A85D-E806-44B1-87AE-8701379EC656}" sibTransId="{AA9693B5-ADFB-43FE-87F4-C727564B9507}"/>
    <dgm:cxn modelId="{D8D0BE85-6856-442F-A4AC-9E605C9AB3FB}" type="presOf" srcId="{818B62AE-95F8-4ECB-B62D-34BD61698FCC}" destId="{92A0691C-4235-4F68-B78D-9ECAF04337A7}" srcOrd="0" destOrd="0" presId="urn:microsoft.com/office/officeart/2005/8/layout/hierarchy3"/>
    <dgm:cxn modelId="{4E6AEDE3-ECE8-4D8C-80F5-E7BDED09545E}" type="presOf" srcId="{CD85712A-AD20-42DE-A3E2-C0B919B005FA}" destId="{29C88C8B-8655-4EE1-B5BB-2F6509FB6090}" srcOrd="0" destOrd="0" presId="urn:microsoft.com/office/officeart/2005/8/layout/hierarchy3"/>
    <dgm:cxn modelId="{22459B2B-95C9-4EC1-913E-548067FE0F6C}" srcId="{9655F918-563A-45BF-B751-8A8EF1574FFC}" destId="{D6472CD4-AED4-445C-9029-484C9D1E5042}" srcOrd="1" destOrd="0" parTransId="{0CEB2B9A-035E-426D-8DB4-8A46853F6ABC}" sibTransId="{76170E8A-47E9-47F9-8E73-20094336C43B}"/>
    <dgm:cxn modelId="{C102D91B-E301-4494-812E-776FF23AC5F3}" type="presOf" srcId="{DAA71B85-FA3F-4248-9799-4C471D0ADAA1}" destId="{BAA9EED9-65BF-4A53-A81B-1D6A75ADD0EF}" srcOrd="0" destOrd="0" presId="urn:microsoft.com/office/officeart/2005/8/layout/hierarchy3"/>
    <dgm:cxn modelId="{DDB5E5DA-911E-4A06-B71E-35B42D5CD72B}" type="presOf" srcId="{8C0DC27F-829F-461C-8ACF-53C76C299CEC}" destId="{BD2A2AFE-CF39-4BF5-B140-4530BF3595A9}" srcOrd="0" destOrd="0" presId="urn:microsoft.com/office/officeart/2005/8/layout/hierarchy3"/>
    <dgm:cxn modelId="{0BA1B1A5-19B0-4976-83C9-4EF9DB76FE0C}" type="presOf" srcId="{6991A85D-E806-44B1-87AE-8701379EC656}" destId="{2EED0331-D9B8-4333-8150-A8BFC51E0A4D}" srcOrd="0" destOrd="0" presId="urn:microsoft.com/office/officeart/2005/8/layout/hierarchy3"/>
    <dgm:cxn modelId="{A970132D-F3A8-4C1A-9B6F-1C5A3AD57935}" srcId="{CD85712A-AD20-42DE-A3E2-C0B919B005FA}" destId="{988AD707-3BFE-4318-BDAC-3701CBB0DD92}" srcOrd="3" destOrd="0" parTransId="{D91EE572-2F65-4143-841C-7B99B41F2ADC}" sibTransId="{F411E91C-596D-4935-AEB6-A961A3AF95E4}"/>
    <dgm:cxn modelId="{31973FA7-B05C-404D-8762-2E043781F977}" type="presOf" srcId="{1E69F08F-8F2C-4B38-A707-6C12821A8315}" destId="{33CB9ECE-E48A-4AA2-97A6-71227125D432}" srcOrd="0" destOrd="0" presId="urn:microsoft.com/office/officeart/2005/8/layout/hierarchy3"/>
    <dgm:cxn modelId="{CB1BA099-099E-4C45-A3AE-70412506F586}" srcId="{CD85712A-AD20-42DE-A3E2-C0B919B005FA}" destId="{DAA71B85-FA3F-4248-9799-4C471D0ADAA1}" srcOrd="4" destOrd="0" parTransId="{1E69F08F-8F2C-4B38-A707-6C12821A8315}" sibTransId="{0C38103D-46CA-4A70-9B48-2710F45682DD}"/>
    <dgm:cxn modelId="{0D570158-23F1-40A8-8682-7F6F6834DEC3}" type="presOf" srcId="{988AD707-3BFE-4318-BDAC-3701CBB0DD92}" destId="{B4EA0210-EB8E-4E10-BE34-581C27716D20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DB8A6F19-BDF6-4DAE-8B34-052F05B26638}" type="presOf" srcId="{CD85712A-AD20-42DE-A3E2-C0B919B005FA}" destId="{342F841B-6511-42CD-AE8C-DCC79124B10D}" srcOrd="1" destOrd="0" presId="urn:microsoft.com/office/officeart/2005/8/layout/hierarchy3"/>
    <dgm:cxn modelId="{33ABB8B4-65A5-4146-A316-0FA28389C4B9}" type="presOf" srcId="{5EE6AF55-DAF9-4E38-BCF6-F3606251B9F1}" destId="{DF5814F0-6DF5-4F7D-BAF9-E70A41219079}" srcOrd="0" destOrd="0" presId="urn:microsoft.com/office/officeart/2005/8/layout/hierarchy3"/>
    <dgm:cxn modelId="{8AF24E6D-BA63-4028-A41C-F424C08CAF22}" type="presOf" srcId="{D538EF45-E43D-4CBC-AA25-8E601784F6BB}" destId="{BF4BB7AF-A3D3-4583-857F-F5DBF956EC09}" srcOrd="0" destOrd="0" presId="urn:microsoft.com/office/officeart/2005/8/layout/hierarchy3"/>
    <dgm:cxn modelId="{020D904F-533D-43BB-ABFB-E237F675C152}" type="presParOf" srcId="{A9EDA274-AF4E-4F42-943B-F98B2D82F135}" destId="{1150BA84-5CCD-4811-94AE-82296FD23BF0}" srcOrd="0" destOrd="0" presId="urn:microsoft.com/office/officeart/2005/8/layout/hierarchy3"/>
    <dgm:cxn modelId="{EA9F3AD6-7694-469C-BE53-C9D21213E0A8}" type="presParOf" srcId="{1150BA84-5CCD-4811-94AE-82296FD23BF0}" destId="{BA4AEFBD-7FE6-43EF-B552-A23264EE9EEC}" srcOrd="0" destOrd="0" presId="urn:microsoft.com/office/officeart/2005/8/layout/hierarchy3"/>
    <dgm:cxn modelId="{5553CA09-1782-42ED-8B4F-2C892E7E31A8}" type="presParOf" srcId="{BA4AEFBD-7FE6-43EF-B552-A23264EE9EEC}" destId="{29C88C8B-8655-4EE1-B5BB-2F6509FB6090}" srcOrd="0" destOrd="0" presId="urn:microsoft.com/office/officeart/2005/8/layout/hierarchy3"/>
    <dgm:cxn modelId="{978BECED-7EED-4AFB-BB83-94A34E5284AE}" type="presParOf" srcId="{BA4AEFBD-7FE6-43EF-B552-A23264EE9EEC}" destId="{342F841B-6511-42CD-AE8C-DCC79124B10D}" srcOrd="1" destOrd="0" presId="urn:microsoft.com/office/officeart/2005/8/layout/hierarchy3"/>
    <dgm:cxn modelId="{7A813F6E-BBFE-4A81-84D4-67F83976795D}" type="presParOf" srcId="{1150BA84-5CCD-4811-94AE-82296FD23BF0}" destId="{368A006A-AAF7-4946-A959-E4B3A0CC966F}" srcOrd="1" destOrd="0" presId="urn:microsoft.com/office/officeart/2005/8/layout/hierarchy3"/>
    <dgm:cxn modelId="{F6E0631A-766C-42B9-AD3C-CE16D5893B27}" type="presParOf" srcId="{368A006A-AAF7-4946-A959-E4B3A0CC966F}" destId="{3199B087-BFF5-4863-8906-4F3275540382}" srcOrd="0" destOrd="0" presId="urn:microsoft.com/office/officeart/2005/8/layout/hierarchy3"/>
    <dgm:cxn modelId="{EA261153-DD94-4DBA-8266-213F671B235B}" type="presParOf" srcId="{368A006A-AAF7-4946-A959-E4B3A0CC966F}" destId="{6BE474D3-85A5-49D8-BCE8-42C4339E0C95}" srcOrd="1" destOrd="0" presId="urn:microsoft.com/office/officeart/2005/8/layout/hierarchy3"/>
    <dgm:cxn modelId="{33B723AA-72A3-43C9-9FFF-59CD4AEFDE4C}" type="presParOf" srcId="{368A006A-AAF7-4946-A959-E4B3A0CC966F}" destId="{BD2A2AFE-CF39-4BF5-B140-4530BF3595A9}" srcOrd="2" destOrd="0" presId="urn:microsoft.com/office/officeart/2005/8/layout/hierarchy3"/>
    <dgm:cxn modelId="{4137677C-32AA-4068-8937-AFE1E5DCE232}" type="presParOf" srcId="{368A006A-AAF7-4946-A959-E4B3A0CC966F}" destId="{11C8F343-10CE-4A33-ABF7-CF1052A5AFCA}" srcOrd="3" destOrd="0" presId="urn:microsoft.com/office/officeart/2005/8/layout/hierarchy3"/>
    <dgm:cxn modelId="{71924A7C-050D-413F-BA45-DF32B8B65E00}" type="presParOf" srcId="{368A006A-AAF7-4946-A959-E4B3A0CC966F}" destId="{F132AE7F-E414-426B-94DC-42A15DD03F10}" srcOrd="4" destOrd="0" presId="urn:microsoft.com/office/officeart/2005/8/layout/hierarchy3"/>
    <dgm:cxn modelId="{BD4579DC-14DA-4A33-AD85-3295700DCA78}" type="presParOf" srcId="{368A006A-AAF7-4946-A959-E4B3A0CC966F}" destId="{DF5814F0-6DF5-4F7D-BAF9-E70A41219079}" srcOrd="5" destOrd="0" presId="urn:microsoft.com/office/officeart/2005/8/layout/hierarchy3"/>
    <dgm:cxn modelId="{51AAB027-793F-4326-9C7C-BA0DE2557C43}" type="presParOf" srcId="{368A006A-AAF7-4946-A959-E4B3A0CC966F}" destId="{3E486BAF-ED20-4741-914C-A454397AC5E4}" srcOrd="6" destOrd="0" presId="urn:microsoft.com/office/officeart/2005/8/layout/hierarchy3"/>
    <dgm:cxn modelId="{3CB60B0C-39FE-41C6-A1E1-191D54FE85B3}" type="presParOf" srcId="{368A006A-AAF7-4946-A959-E4B3A0CC966F}" destId="{B4EA0210-EB8E-4E10-BE34-581C27716D20}" srcOrd="7" destOrd="0" presId="urn:microsoft.com/office/officeart/2005/8/layout/hierarchy3"/>
    <dgm:cxn modelId="{C90957FF-9C7A-4219-B4D9-1C0D5D546537}" type="presParOf" srcId="{368A006A-AAF7-4946-A959-E4B3A0CC966F}" destId="{33CB9ECE-E48A-4AA2-97A6-71227125D432}" srcOrd="8" destOrd="0" presId="urn:microsoft.com/office/officeart/2005/8/layout/hierarchy3"/>
    <dgm:cxn modelId="{1971AFC1-B128-4B82-9FD3-27310B0163E5}" type="presParOf" srcId="{368A006A-AAF7-4946-A959-E4B3A0CC966F}" destId="{BAA9EED9-65BF-4A53-A81B-1D6A75ADD0EF}" srcOrd="9" destOrd="0" presId="urn:microsoft.com/office/officeart/2005/8/layout/hierarchy3"/>
    <dgm:cxn modelId="{D19E633D-E5CF-4311-8D9E-4B198977EB26}" type="presParOf" srcId="{A9EDA274-AF4E-4F42-943B-F98B2D82F135}" destId="{2D38F718-A45E-44D2-9408-3D268609A112}" srcOrd="1" destOrd="0" presId="urn:microsoft.com/office/officeart/2005/8/layout/hierarchy3"/>
    <dgm:cxn modelId="{EF2A4CB5-DF4B-46E3-87C6-AC81298237FA}" type="presParOf" srcId="{2D38F718-A45E-44D2-9408-3D268609A112}" destId="{49814ACD-4FAC-4F98-A053-F8B8428F0BC5}" srcOrd="0" destOrd="0" presId="urn:microsoft.com/office/officeart/2005/8/layout/hierarchy3"/>
    <dgm:cxn modelId="{20F162BD-7A82-4FA0-A3D7-353A3C44300B}" type="presParOf" srcId="{49814ACD-4FAC-4F98-A053-F8B8428F0BC5}" destId="{9204DA11-F3DA-4B86-8CCD-03B05E8BF53D}" srcOrd="0" destOrd="0" presId="urn:microsoft.com/office/officeart/2005/8/layout/hierarchy3"/>
    <dgm:cxn modelId="{D9F8BBDE-9EE3-4557-8BDD-151A0180B545}" type="presParOf" srcId="{49814ACD-4FAC-4F98-A053-F8B8428F0BC5}" destId="{97C625E3-BC17-4B79-8A8D-CDE119B3DE4C}" srcOrd="1" destOrd="0" presId="urn:microsoft.com/office/officeart/2005/8/layout/hierarchy3"/>
    <dgm:cxn modelId="{0DDE1418-2FA8-4B11-8422-BA921823D411}" type="presParOf" srcId="{2D38F718-A45E-44D2-9408-3D268609A112}" destId="{7DB10569-1AF2-45CC-B644-050F5951FAE4}" srcOrd="1" destOrd="0" presId="urn:microsoft.com/office/officeart/2005/8/layout/hierarchy3"/>
    <dgm:cxn modelId="{7BD9867C-30E3-405B-9EA0-62D35DF82010}" type="presParOf" srcId="{7DB10569-1AF2-45CC-B644-050F5951FAE4}" destId="{2EED0331-D9B8-4333-8150-A8BFC51E0A4D}" srcOrd="0" destOrd="0" presId="urn:microsoft.com/office/officeart/2005/8/layout/hierarchy3"/>
    <dgm:cxn modelId="{8C322D85-0535-4E55-92B1-C039F6017CF6}" type="presParOf" srcId="{7DB10569-1AF2-45CC-B644-050F5951FAE4}" destId="{92A0691C-4235-4F68-B78D-9ECAF04337A7}" srcOrd="1" destOrd="0" presId="urn:microsoft.com/office/officeart/2005/8/layout/hierarchy3"/>
    <dgm:cxn modelId="{78F43308-124C-4930-8DBA-9AEB3A8C53EC}" type="presParOf" srcId="{A9EDA274-AF4E-4F42-943B-F98B2D82F135}" destId="{3DED7549-840E-4053-9C97-F701EB52B168}" srcOrd="2" destOrd="0" presId="urn:microsoft.com/office/officeart/2005/8/layout/hierarchy3"/>
    <dgm:cxn modelId="{57419083-9954-426B-8068-76428CC67C11}" type="presParOf" srcId="{3DED7549-840E-4053-9C97-F701EB52B168}" destId="{F6BC7A0D-4BFA-4FF3-8A2B-7A540BA01898}" srcOrd="0" destOrd="0" presId="urn:microsoft.com/office/officeart/2005/8/layout/hierarchy3"/>
    <dgm:cxn modelId="{62F97670-5E0C-461D-82AC-B598A06A3FD2}" type="presParOf" srcId="{F6BC7A0D-4BFA-4FF3-8A2B-7A540BA01898}" destId="{75C5159C-25C9-4998-91A2-B5B75FD9EC42}" srcOrd="0" destOrd="0" presId="urn:microsoft.com/office/officeart/2005/8/layout/hierarchy3"/>
    <dgm:cxn modelId="{EE7C462B-7D5A-4A34-B14A-2A1BBDF6F921}" type="presParOf" srcId="{F6BC7A0D-4BFA-4FF3-8A2B-7A540BA01898}" destId="{AA1D4323-5B59-419C-BFC0-A4FD9DE1CEB0}" srcOrd="1" destOrd="0" presId="urn:microsoft.com/office/officeart/2005/8/layout/hierarchy3"/>
    <dgm:cxn modelId="{7D26D1DA-4FC9-4102-89B8-5CAC0F90270E}" type="presParOf" srcId="{3DED7549-840E-4053-9C97-F701EB52B168}" destId="{BF369D33-D50A-4EFB-827C-94ABA949716F}" srcOrd="1" destOrd="0" presId="urn:microsoft.com/office/officeart/2005/8/layout/hierarchy3"/>
    <dgm:cxn modelId="{C1571E6F-8498-478B-A5D9-642CDB808E67}" type="presParOf" srcId="{BF369D33-D50A-4EFB-827C-94ABA949716F}" destId="{36561B6D-1AF0-4682-98B2-43730250C417}" srcOrd="0" destOrd="0" presId="urn:microsoft.com/office/officeart/2005/8/layout/hierarchy3"/>
    <dgm:cxn modelId="{541AF405-96C3-4707-B5EA-E248B192B48B}" type="presParOf" srcId="{BF369D33-D50A-4EFB-827C-94ABA949716F}" destId="{BB57B1D9-A6EC-4B35-9B4C-18E613D92729}" srcOrd="1" destOrd="0" presId="urn:microsoft.com/office/officeart/2005/8/layout/hierarchy3"/>
    <dgm:cxn modelId="{A33892EF-1AE1-4B6E-83FE-ECCC187EAB23}" type="presParOf" srcId="{BF369D33-D50A-4EFB-827C-94ABA949716F}" destId="{F046E71D-BBB6-4514-BFBE-4BCB677C728A}" srcOrd="2" destOrd="0" presId="urn:microsoft.com/office/officeart/2005/8/layout/hierarchy3"/>
    <dgm:cxn modelId="{0FBB0CC9-CBB0-477E-B2F7-A4C8EBEB907D}" type="presParOf" srcId="{BF369D33-D50A-4EFB-827C-94ABA949716F}" destId="{EF15D035-16B1-429D-AD4F-BE5286457C73}" srcOrd="3" destOrd="0" presId="urn:microsoft.com/office/officeart/2005/8/layout/hierarchy3"/>
    <dgm:cxn modelId="{65D27B50-5B20-496F-A34F-4C4B4994FD60}" type="presParOf" srcId="{A9EDA274-AF4E-4F42-943B-F98B2D82F135}" destId="{0AB68828-1418-434C-8162-80E5F18231E2}" srcOrd="3" destOrd="0" presId="urn:microsoft.com/office/officeart/2005/8/layout/hierarchy3"/>
    <dgm:cxn modelId="{B5849566-4722-4044-BC72-713601BE4B61}" type="presParOf" srcId="{0AB68828-1418-434C-8162-80E5F18231E2}" destId="{003BD1B4-8BB0-4D25-8C4C-675AED666237}" srcOrd="0" destOrd="0" presId="urn:microsoft.com/office/officeart/2005/8/layout/hierarchy3"/>
    <dgm:cxn modelId="{DCC8F88C-D088-46CB-9CD9-A4618E9B6BA0}" type="presParOf" srcId="{003BD1B4-8BB0-4D25-8C4C-675AED666237}" destId="{23612EB5-256E-430E-8A59-1C38007EDD4E}" srcOrd="0" destOrd="0" presId="urn:microsoft.com/office/officeart/2005/8/layout/hierarchy3"/>
    <dgm:cxn modelId="{6C349E00-EE96-47BC-82B0-0963BB93D07D}" type="presParOf" srcId="{003BD1B4-8BB0-4D25-8C4C-675AED666237}" destId="{B18A8372-09F4-4BEF-ADDC-02979B1379B1}" srcOrd="1" destOrd="0" presId="urn:microsoft.com/office/officeart/2005/8/layout/hierarchy3"/>
    <dgm:cxn modelId="{DC369404-A9DB-46A6-B81D-720CEF723B3E}" type="presParOf" srcId="{0AB68828-1418-434C-8162-80E5F18231E2}" destId="{9190F205-68B1-44C1-BF93-7D09904D0674}" srcOrd="1" destOrd="0" presId="urn:microsoft.com/office/officeart/2005/8/layout/hierarchy3"/>
    <dgm:cxn modelId="{67F8A632-7B42-48A1-859B-E94320B69CE0}" type="presParOf" srcId="{9190F205-68B1-44C1-BF93-7D09904D0674}" destId="{FE2EDD36-0A90-431B-A117-6AB1F9A566AD}" srcOrd="0" destOrd="0" presId="urn:microsoft.com/office/officeart/2005/8/layout/hierarchy3"/>
    <dgm:cxn modelId="{BE0CB48A-C412-4283-93B0-F7D442BE456F}" type="presParOf" srcId="{9190F205-68B1-44C1-BF93-7D09904D0674}" destId="{AC8C1048-A8F7-4933-BE03-1CB8FED23EA4}" srcOrd="1" destOrd="0" presId="urn:microsoft.com/office/officeart/2005/8/layout/hierarchy3"/>
    <dgm:cxn modelId="{4D5E3463-D46C-47E9-8354-BEEF68BFC215}" type="presParOf" srcId="{9190F205-68B1-44C1-BF93-7D09904D0674}" destId="{BF4BB7AF-A3D3-4583-857F-F5DBF956EC09}" srcOrd="2" destOrd="0" presId="urn:microsoft.com/office/officeart/2005/8/layout/hierarchy3"/>
    <dgm:cxn modelId="{E555A1B7-4E48-46B7-83A2-5765D1228799}" type="presParOf" srcId="{9190F205-68B1-44C1-BF93-7D09904D0674}" destId="{95CD3AED-EDF2-4BF8-99EF-F86FB05B53AA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2.1; 2.2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Tereny inwestycyjne</a:t>
          </a:r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2.3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2.4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 (liczba)</a:t>
          </a:r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59348369-3D4E-4480-AB6F-91377E19F494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Grupy producentów (liczba)</a:t>
          </a:r>
        </a:p>
      </dgm:t>
    </dgm:pt>
    <dgm:pt modelId="{616E61C1-DE5B-416D-93F2-C1624F860EDB}" type="parTrans" cxnId="{A945F10C-FC84-436F-9F98-4C8BA2E71D00}">
      <dgm:prSet/>
      <dgm:spPr/>
      <dgm:t>
        <a:bodyPr/>
        <a:lstStyle/>
        <a:p>
          <a:endParaRPr lang="pl-PL"/>
        </a:p>
      </dgm:t>
    </dgm:pt>
    <dgm:pt modelId="{6FC39312-2A22-48FD-92D2-1982352931D5}" type="sibTrans" cxnId="{A945F10C-FC84-436F-9F98-4C8BA2E71D00}">
      <dgm:prSet/>
      <dgm:spPr/>
      <dgm:t>
        <a:bodyPr/>
        <a:lstStyle/>
        <a:p>
          <a:endParaRPr lang="pl-PL"/>
        </a:p>
      </dgm:t>
    </dgm:pt>
    <dgm:pt modelId="{3FCDAA40-40CB-4CB4-8EB7-6E7179E53226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Targowiska (liczba)</a:t>
          </a:r>
        </a:p>
      </dgm:t>
    </dgm:pt>
    <dgm:pt modelId="{6F5D67E4-24CB-43E6-85B6-F1810BE39BD1}" type="parTrans" cxnId="{F1ADE293-DBCC-4783-8358-CE4FC79A751C}">
      <dgm:prSet/>
      <dgm:spPr/>
      <dgm:t>
        <a:bodyPr/>
        <a:lstStyle/>
        <a:p>
          <a:endParaRPr lang="pl-PL"/>
        </a:p>
      </dgm:t>
    </dgm:pt>
    <dgm:pt modelId="{8BF878E8-068E-4CAB-9A22-FC5FB427F06C}" type="sibTrans" cxnId="{F1ADE293-DBCC-4783-8358-CE4FC79A751C}">
      <dgm:prSet/>
      <dgm:spPr/>
      <dgm:t>
        <a:bodyPr/>
        <a:lstStyle/>
        <a:p>
          <a:endParaRPr lang="pl-PL"/>
        </a:p>
      </dgm:t>
    </dgm:pt>
    <dgm:pt modelId="{EA9176C5-5DF9-454F-95BE-4F78C931D64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Przedsiębiorstwa rolno-spożywcze</a:t>
          </a:r>
        </a:p>
      </dgm:t>
    </dgm:pt>
    <dgm:pt modelId="{5A7313CA-94DD-4038-B5E1-ACA427D419F9}" type="parTrans" cxnId="{99F6D406-1F28-4323-9013-5960264F0CA3}">
      <dgm:prSet/>
      <dgm:spPr/>
      <dgm:t>
        <a:bodyPr/>
        <a:lstStyle/>
        <a:p>
          <a:endParaRPr lang="pl-PL"/>
        </a:p>
      </dgm:t>
    </dgm:pt>
    <dgm:pt modelId="{04CF9EA5-DB9B-46A3-BC1D-0D07FC5BFFDD}" type="sibTrans" cxnId="{99F6D406-1F28-4323-9013-5960264F0CA3}">
      <dgm:prSet/>
      <dgm:spPr/>
      <dgm:t>
        <a:bodyPr/>
        <a:lstStyle/>
        <a:p>
          <a:endParaRPr lang="pl-PL"/>
        </a:p>
      </dgm:t>
    </dgm:pt>
    <dgm:pt modelId="{C381F207-8135-4D2B-B7AA-93D7B64FDB2C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 (wartość wsparcia)</a:t>
          </a:r>
        </a:p>
      </dgm:t>
    </dgm:pt>
    <dgm:pt modelId="{D10F9CD4-A1BE-48CE-97C2-69C2C95AE14D}" type="parTrans" cxnId="{CBE99CAE-AADC-4BFB-A665-D8CD4F697EFA}">
      <dgm:prSet/>
      <dgm:spPr/>
      <dgm:t>
        <a:bodyPr/>
        <a:lstStyle/>
        <a:p>
          <a:endParaRPr lang="pl-PL"/>
        </a:p>
      </dgm:t>
    </dgm:pt>
    <dgm:pt modelId="{C3D74824-63DE-437B-924B-1EAB2A08F38C}" type="sibTrans" cxnId="{CBE99CAE-AADC-4BFB-A665-D8CD4F697EFA}">
      <dgm:prSet/>
      <dgm:spPr/>
      <dgm:t>
        <a:bodyPr/>
        <a:lstStyle/>
        <a:p>
          <a:endParaRPr lang="pl-PL"/>
        </a:p>
      </dgm:t>
    </dgm:pt>
    <dgm:pt modelId="{64A7AF72-2334-4E6D-BD99-C86302A9304A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REGON</a:t>
          </a:r>
        </a:p>
      </dgm:t>
    </dgm:pt>
    <dgm:pt modelId="{DCC440FE-F9F6-4324-A1CB-DA78D792536F}" type="parTrans" cxnId="{1A7B2533-AFAC-4CCD-9B2E-3B8FF94D45E4}">
      <dgm:prSet/>
      <dgm:spPr/>
      <dgm:t>
        <a:bodyPr/>
        <a:lstStyle/>
        <a:p>
          <a:endParaRPr lang="pl-PL"/>
        </a:p>
      </dgm:t>
    </dgm:pt>
    <dgm:pt modelId="{1A7F0233-B747-42F4-8362-DC1144C97344}" type="sibTrans" cxnId="{1A7B2533-AFAC-4CCD-9B2E-3B8FF94D45E4}">
      <dgm:prSet/>
      <dgm:spPr/>
      <dgm:t>
        <a:bodyPr/>
        <a:lstStyle/>
        <a:p>
          <a:endParaRPr lang="pl-PL"/>
        </a:p>
      </dgm:t>
    </dgm:pt>
    <dgm:pt modelId="{75F19A55-1B84-42D3-86D0-596955AA10C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Sektor kreatywny</a:t>
          </a:r>
        </a:p>
      </dgm:t>
    </dgm:pt>
    <dgm:pt modelId="{3C1A7510-BC8F-498F-9846-4F8CC90F006D}" type="parTrans" cxnId="{805B31BA-7F06-483C-9F57-72BE065DEBF2}">
      <dgm:prSet/>
      <dgm:spPr/>
      <dgm:t>
        <a:bodyPr/>
        <a:lstStyle/>
        <a:p>
          <a:endParaRPr lang="pl-PL"/>
        </a:p>
      </dgm:t>
    </dgm:pt>
    <dgm:pt modelId="{3A8B1588-63ED-4FD6-A846-C00CB11195AD}" type="sibTrans" cxnId="{805B31BA-7F06-483C-9F57-72BE065DEBF2}">
      <dgm:prSet/>
      <dgm:spPr/>
      <dgm:t>
        <a:bodyPr/>
        <a:lstStyle/>
        <a:p>
          <a:endParaRPr lang="pl-PL"/>
        </a:p>
      </dgm:t>
    </dgm:pt>
    <dgm:pt modelId="{D85B9ACD-522D-47E3-9234-AE499DE9676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Fundusze UE JST</a:t>
          </a:r>
        </a:p>
      </dgm:t>
    </dgm:pt>
    <dgm:pt modelId="{5C3F4B53-3462-4EB1-8C1B-A4233C96A9BD}" type="parTrans" cxnId="{CC838DEE-65DC-463C-881C-230A0DEAA4E5}">
      <dgm:prSet/>
      <dgm:spPr/>
      <dgm:t>
        <a:bodyPr/>
        <a:lstStyle/>
        <a:p>
          <a:endParaRPr lang="pl-PL"/>
        </a:p>
      </dgm:t>
    </dgm:pt>
    <dgm:pt modelId="{8325DE0C-2597-4FAF-A809-D5D0183B0E8A}" type="sibTrans" cxnId="{CC838DEE-65DC-463C-881C-230A0DEAA4E5}">
      <dgm:prSet/>
      <dgm:spPr/>
      <dgm:t>
        <a:bodyPr/>
        <a:lstStyle/>
        <a:p>
          <a:endParaRPr lang="pl-PL"/>
        </a:p>
      </dgm:t>
    </dgm:pt>
    <dgm:pt modelId="{13A2BCCC-20E6-46F3-94EE-FC58A34BE35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Fundusze UE</a:t>
          </a:r>
        </a:p>
      </dgm:t>
    </dgm:pt>
    <dgm:pt modelId="{AD81D18C-B3A1-4256-AE42-1E2AC1A92731}" type="parTrans" cxnId="{8EFF2AE5-45EC-4057-B9EB-626D38282E63}">
      <dgm:prSet/>
      <dgm:spPr/>
      <dgm:t>
        <a:bodyPr/>
        <a:lstStyle/>
        <a:p>
          <a:endParaRPr lang="pl-PL"/>
        </a:p>
      </dgm:t>
    </dgm:pt>
    <dgm:pt modelId="{CE25945F-3E4A-44F8-A574-633C96B3A2D9}" type="sibTrans" cxnId="{8EFF2AE5-45EC-4057-B9EB-626D38282E63}">
      <dgm:prSet/>
      <dgm:spPr/>
      <dgm:t>
        <a:bodyPr/>
        <a:lstStyle/>
        <a:p>
          <a:endParaRPr lang="pl-PL"/>
        </a:p>
      </dgm:t>
    </dgm:pt>
    <dgm:pt modelId="{71CA1F9E-3B8A-41FE-BA86-91B9E471D74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Dochody JST</a:t>
          </a:r>
        </a:p>
      </dgm:t>
    </dgm:pt>
    <dgm:pt modelId="{EEA782CF-B104-4924-A706-E534389D1857}" type="parTrans" cxnId="{19885AE5-6748-436B-97E2-A0AEAB35AB89}">
      <dgm:prSet/>
      <dgm:spPr/>
      <dgm:t>
        <a:bodyPr/>
        <a:lstStyle/>
        <a:p>
          <a:endParaRPr lang="pl-PL"/>
        </a:p>
      </dgm:t>
    </dgm:pt>
    <dgm:pt modelId="{43DA0FE4-1F96-46AC-9CBC-41C4BB339629}" type="sibTrans" cxnId="{19885AE5-6748-436B-97E2-A0AEAB35AB89}">
      <dgm:prSet/>
      <dgm:spPr/>
      <dgm:t>
        <a:bodyPr/>
        <a:lstStyle/>
        <a:p>
          <a:endParaRPr lang="pl-PL"/>
        </a:p>
      </dgm:t>
    </dgm:pt>
    <dgm:pt modelId="{19937381-69F1-4916-B6EA-E4763836042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Klastry</a:t>
          </a:r>
        </a:p>
      </dgm:t>
    </dgm:pt>
    <dgm:pt modelId="{27FCB333-05C6-4DF3-A483-4A3864C83878}" type="parTrans" cxnId="{BA0CFAA5-166A-4503-AA32-410922240B2C}">
      <dgm:prSet/>
      <dgm:spPr/>
      <dgm:t>
        <a:bodyPr/>
        <a:lstStyle/>
        <a:p>
          <a:endParaRPr lang="pl-PL"/>
        </a:p>
      </dgm:t>
    </dgm:pt>
    <dgm:pt modelId="{C7FF1081-BE18-4AA2-919C-6FEF569DC06B}" type="sibTrans" cxnId="{BA0CFAA5-166A-4503-AA32-410922240B2C}">
      <dgm:prSet/>
      <dgm:spPr/>
      <dgm:t>
        <a:bodyPr/>
        <a:lstStyle/>
        <a:p>
          <a:endParaRPr lang="pl-PL"/>
        </a:p>
      </dgm:t>
    </dgm:pt>
    <dgm:pt modelId="{3D3B34AC-285A-4465-8650-33E077E214E3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Grupy producentów (wartosć wsparcia)</a:t>
          </a:r>
        </a:p>
      </dgm:t>
    </dgm:pt>
    <dgm:pt modelId="{7E18E7C1-1B34-45AB-A0FA-B4F9E2823C43}" type="parTrans" cxnId="{11BCBF2F-9521-4F15-8933-39EEAB8D0F4F}">
      <dgm:prSet/>
      <dgm:spPr/>
      <dgm:t>
        <a:bodyPr/>
        <a:lstStyle/>
        <a:p>
          <a:endParaRPr lang="pl-PL"/>
        </a:p>
      </dgm:t>
    </dgm:pt>
    <dgm:pt modelId="{384A7F1F-9CCB-45CE-8A2E-B6B66E37B2B8}" type="sibTrans" cxnId="{11BCBF2F-9521-4F15-8933-39EEAB8D0F4F}">
      <dgm:prSet/>
      <dgm:spPr/>
      <dgm:t>
        <a:bodyPr/>
        <a:lstStyle/>
        <a:p>
          <a:endParaRPr lang="pl-PL"/>
        </a:p>
      </dgm:t>
    </dgm:pt>
    <dgm:pt modelId="{08A8DE88-D77B-4B99-A995-C851D70D8E72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Targowiska (powierzchnia)</a:t>
          </a:r>
        </a:p>
      </dgm:t>
    </dgm:pt>
    <dgm:pt modelId="{DA29E4E3-FD2A-4B9F-9E32-093C4CD853C9}" type="parTrans" cxnId="{85AFED68-EFD3-407F-9D6A-16F8200E530E}">
      <dgm:prSet/>
      <dgm:spPr/>
      <dgm:t>
        <a:bodyPr/>
        <a:lstStyle/>
        <a:p>
          <a:endParaRPr lang="pl-PL"/>
        </a:p>
      </dgm:t>
    </dgm:pt>
    <dgm:pt modelId="{FB166C0E-F952-432A-AB0E-33E3BABA7A4B}" type="sibTrans" cxnId="{85AFED68-EFD3-407F-9D6A-16F8200E530E}">
      <dgm:prSet/>
      <dgm:spPr/>
      <dgm:t>
        <a:bodyPr/>
        <a:lstStyle/>
        <a:p>
          <a:endParaRPr lang="pl-PL"/>
        </a:p>
      </dgm:t>
    </dgm:pt>
    <dgm:pt modelId="{C2E89738-F02A-4261-A613-55B6995F206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Punkty sprzedaży</a:t>
          </a:r>
        </a:p>
      </dgm:t>
    </dgm:pt>
    <dgm:pt modelId="{F7AF12E6-4D1F-4393-B846-C71A6C1B329E}" type="parTrans" cxnId="{FEEB1881-94B9-49EE-B2C9-6996623523F8}">
      <dgm:prSet/>
      <dgm:spPr/>
      <dgm:t>
        <a:bodyPr/>
        <a:lstStyle/>
        <a:p>
          <a:endParaRPr lang="pl-PL"/>
        </a:p>
      </dgm:t>
    </dgm:pt>
    <dgm:pt modelId="{3BA89882-172F-42BA-9877-1F9DA7724D68}" type="sibTrans" cxnId="{FEEB1881-94B9-49EE-B2C9-6996623523F8}">
      <dgm:prSet/>
      <dgm:spPr/>
      <dgm:t>
        <a:bodyPr/>
        <a:lstStyle/>
        <a:p>
          <a:endParaRPr lang="pl-PL"/>
        </a:p>
      </dgm:t>
    </dgm:pt>
    <dgm:pt modelId="{E9A94FB5-4569-4BA7-9BBF-2DDD4F1E4A8F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Wsparcie IOB</a:t>
          </a:r>
        </a:p>
      </dgm:t>
    </dgm:pt>
    <dgm:pt modelId="{E74DCE20-563A-4F2E-BC1B-D3EF3D9875AD}" type="parTrans" cxnId="{BFDADC37-06AD-4E97-A8A1-A1290024E1C9}">
      <dgm:prSet/>
      <dgm:spPr/>
      <dgm:t>
        <a:bodyPr/>
        <a:lstStyle/>
        <a:p>
          <a:endParaRPr lang="pl-PL"/>
        </a:p>
      </dgm:t>
    </dgm:pt>
    <dgm:pt modelId="{8B564C02-E027-43D5-8259-9E0F0922815E}" type="sibTrans" cxnId="{BFDADC37-06AD-4E97-A8A1-A1290024E1C9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3" custScaleX="306281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3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16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16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525187-F5AE-45BA-93A6-329B5FEAC9EA}" type="pres">
      <dgm:prSet presAssocID="{D10F9CD4-A1BE-48CE-97C2-69C2C95AE14D}" presName="Name13" presStyleLbl="parChTrans1D2" presStyleIdx="2" presStyleCnt="16"/>
      <dgm:spPr/>
      <dgm:t>
        <a:bodyPr/>
        <a:lstStyle/>
        <a:p>
          <a:endParaRPr lang="pl-PL"/>
        </a:p>
      </dgm:t>
    </dgm:pt>
    <dgm:pt modelId="{345B608D-8D2B-4CAF-AF51-BE42266FDE34}" type="pres">
      <dgm:prSet presAssocID="{C381F207-8135-4D2B-B7AA-93D7B64FDB2C}" presName="childText" presStyleLbl="bgAcc1" presStyleIdx="2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86A488-3EFD-4EE1-A349-39C3E6A67295}" type="pres">
      <dgm:prSet presAssocID="{DCC440FE-F9F6-4324-A1CB-DA78D792536F}" presName="Name13" presStyleLbl="parChTrans1D2" presStyleIdx="3" presStyleCnt="16"/>
      <dgm:spPr/>
      <dgm:t>
        <a:bodyPr/>
        <a:lstStyle/>
        <a:p>
          <a:endParaRPr lang="pl-PL"/>
        </a:p>
      </dgm:t>
    </dgm:pt>
    <dgm:pt modelId="{BF3F75B1-58E9-492A-BAAF-CFF69F49FDAB}" type="pres">
      <dgm:prSet presAssocID="{64A7AF72-2334-4E6D-BD99-C86302A9304A}" presName="childText" presStyleLbl="bgAcc1" presStyleIdx="3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8161D0-7714-48EE-949E-7D40DF55EA46}" type="pres">
      <dgm:prSet presAssocID="{3C1A7510-BC8F-498F-9846-4F8CC90F006D}" presName="Name13" presStyleLbl="parChTrans1D2" presStyleIdx="4" presStyleCnt="16"/>
      <dgm:spPr/>
      <dgm:t>
        <a:bodyPr/>
        <a:lstStyle/>
        <a:p>
          <a:endParaRPr lang="pl-PL"/>
        </a:p>
      </dgm:t>
    </dgm:pt>
    <dgm:pt modelId="{641DDC72-F48C-4BD2-A071-E00674A0D83A}" type="pres">
      <dgm:prSet presAssocID="{75F19A55-1B84-42D3-86D0-596955AA10C9}" presName="childText" presStyleLbl="bgAcc1" presStyleIdx="4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8E07A-70AC-4B0B-BFE2-6D6B88054F28}" type="pres">
      <dgm:prSet presAssocID="{5C3F4B53-3462-4EB1-8C1B-A4233C96A9BD}" presName="Name13" presStyleLbl="parChTrans1D2" presStyleIdx="5" presStyleCnt="16"/>
      <dgm:spPr/>
      <dgm:t>
        <a:bodyPr/>
        <a:lstStyle/>
        <a:p>
          <a:endParaRPr lang="pl-PL"/>
        </a:p>
      </dgm:t>
    </dgm:pt>
    <dgm:pt modelId="{5B481B11-4054-4D2B-BB04-956DB979BEAC}" type="pres">
      <dgm:prSet presAssocID="{D85B9ACD-522D-47E3-9234-AE499DE9676E}" presName="childText" presStyleLbl="bgAcc1" presStyleIdx="5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B41D81-9ED7-4B3D-8A2E-BD497F42F995}" type="pres">
      <dgm:prSet presAssocID="{AD81D18C-B3A1-4256-AE42-1E2AC1A92731}" presName="Name13" presStyleLbl="parChTrans1D2" presStyleIdx="6" presStyleCnt="16"/>
      <dgm:spPr/>
      <dgm:t>
        <a:bodyPr/>
        <a:lstStyle/>
        <a:p>
          <a:endParaRPr lang="pl-PL"/>
        </a:p>
      </dgm:t>
    </dgm:pt>
    <dgm:pt modelId="{77428D86-1E43-4F1F-8F4C-2F61C930B84D}" type="pres">
      <dgm:prSet presAssocID="{13A2BCCC-20E6-46F3-94EE-FC58A34BE357}" presName="childText" presStyleLbl="bgAcc1" presStyleIdx="6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DA1E81-CFF1-4D6F-AEA3-9E611CE154F8}" type="pres">
      <dgm:prSet presAssocID="{EEA782CF-B104-4924-A706-E534389D1857}" presName="Name13" presStyleLbl="parChTrans1D2" presStyleIdx="7" presStyleCnt="16"/>
      <dgm:spPr/>
      <dgm:t>
        <a:bodyPr/>
        <a:lstStyle/>
        <a:p>
          <a:endParaRPr lang="pl-PL"/>
        </a:p>
      </dgm:t>
    </dgm:pt>
    <dgm:pt modelId="{A564937E-C0AB-4E95-B993-EAD2188D818A}" type="pres">
      <dgm:prSet presAssocID="{71CA1F9E-3B8A-41FE-BA86-91B9E471D748}" presName="childText" presStyleLbl="bgAcc1" presStyleIdx="7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3AED25-A516-46F3-87BF-B445F2339DED}" type="pres">
      <dgm:prSet presAssocID="{27FCB333-05C6-4DF3-A483-4A3864C83878}" presName="Name13" presStyleLbl="parChTrans1D2" presStyleIdx="8" presStyleCnt="16"/>
      <dgm:spPr/>
      <dgm:t>
        <a:bodyPr/>
        <a:lstStyle/>
        <a:p>
          <a:endParaRPr lang="pl-PL"/>
        </a:p>
      </dgm:t>
    </dgm:pt>
    <dgm:pt modelId="{E772258A-8A31-4B42-88F0-CF8011676EAC}" type="pres">
      <dgm:prSet presAssocID="{19937381-69F1-4916-B6EA-E47638360428}" presName="childText" presStyleLbl="bgAcc1" presStyleIdx="8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1" presStyleCnt="3" custScaleX="306281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1" presStyleCnt="3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07E40951-C086-4891-A8B1-0303BBAF607C}" type="pres">
      <dgm:prSet presAssocID="{616E61C1-DE5B-416D-93F2-C1624F860EDB}" presName="Name13" presStyleLbl="parChTrans1D2" presStyleIdx="9" presStyleCnt="16"/>
      <dgm:spPr/>
      <dgm:t>
        <a:bodyPr/>
        <a:lstStyle/>
        <a:p>
          <a:endParaRPr lang="pl-PL"/>
        </a:p>
      </dgm:t>
    </dgm:pt>
    <dgm:pt modelId="{E0332F39-AE0E-49BC-8B38-628B9BFE1B34}" type="pres">
      <dgm:prSet presAssocID="{59348369-3D4E-4480-AB6F-91377E19F494}" presName="childText" presStyleLbl="bgAcc1" presStyleIdx="9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B57B5F-97B4-4359-B69A-A7820DCB9EC1}" type="pres">
      <dgm:prSet presAssocID="{7E18E7C1-1B34-45AB-A0FA-B4F9E2823C43}" presName="Name13" presStyleLbl="parChTrans1D2" presStyleIdx="10" presStyleCnt="16"/>
      <dgm:spPr/>
      <dgm:t>
        <a:bodyPr/>
        <a:lstStyle/>
        <a:p>
          <a:endParaRPr lang="pl-PL"/>
        </a:p>
      </dgm:t>
    </dgm:pt>
    <dgm:pt modelId="{2A78D967-A45C-4878-B44F-343A31F8659F}" type="pres">
      <dgm:prSet presAssocID="{3D3B34AC-285A-4465-8650-33E077E214E3}" presName="childText" presStyleLbl="bgAcc1" presStyleIdx="10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A3A243-93CE-46A9-8FC9-45B37FD9B0A5}" type="pres">
      <dgm:prSet presAssocID="{6F5D67E4-24CB-43E6-85B6-F1810BE39BD1}" presName="Name13" presStyleLbl="parChTrans1D2" presStyleIdx="11" presStyleCnt="16"/>
      <dgm:spPr/>
      <dgm:t>
        <a:bodyPr/>
        <a:lstStyle/>
        <a:p>
          <a:endParaRPr lang="pl-PL"/>
        </a:p>
      </dgm:t>
    </dgm:pt>
    <dgm:pt modelId="{D09440D7-6954-419C-AA6D-144E004D9412}" type="pres">
      <dgm:prSet presAssocID="{3FCDAA40-40CB-4CB4-8EB7-6E7179E53226}" presName="childText" presStyleLbl="bgAcc1" presStyleIdx="11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29859F-CF04-4567-80BC-B4DA2A12DEA6}" type="pres">
      <dgm:prSet presAssocID="{DA29E4E3-FD2A-4B9F-9E32-093C4CD853C9}" presName="Name13" presStyleLbl="parChTrans1D2" presStyleIdx="12" presStyleCnt="16"/>
      <dgm:spPr/>
      <dgm:t>
        <a:bodyPr/>
        <a:lstStyle/>
        <a:p>
          <a:endParaRPr lang="pl-PL"/>
        </a:p>
      </dgm:t>
    </dgm:pt>
    <dgm:pt modelId="{BBE6BEE1-C2AC-403D-925D-8FE95CDA3551}" type="pres">
      <dgm:prSet presAssocID="{08A8DE88-D77B-4B99-A995-C851D70D8E72}" presName="childText" presStyleLbl="bgAcc1" presStyleIdx="12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EA23B6-DA6B-461B-A23B-59B9683109A5}" type="pres">
      <dgm:prSet presAssocID="{F7AF12E6-4D1F-4393-B846-C71A6C1B329E}" presName="Name13" presStyleLbl="parChTrans1D2" presStyleIdx="13" presStyleCnt="16"/>
      <dgm:spPr/>
      <dgm:t>
        <a:bodyPr/>
        <a:lstStyle/>
        <a:p>
          <a:endParaRPr lang="pl-PL"/>
        </a:p>
      </dgm:t>
    </dgm:pt>
    <dgm:pt modelId="{EF669F79-76FA-4B15-9CBB-05EBD0D1A34E}" type="pres">
      <dgm:prSet presAssocID="{C2E89738-F02A-4261-A613-55B6995F2061}" presName="childText" presStyleLbl="bgAcc1" presStyleIdx="13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94859F-0271-4795-A40C-5593900CD41E}" type="pres">
      <dgm:prSet presAssocID="{5A7313CA-94DD-4038-B5E1-ACA427D419F9}" presName="Name13" presStyleLbl="parChTrans1D2" presStyleIdx="14" presStyleCnt="16"/>
      <dgm:spPr/>
      <dgm:t>
        <a:bodyPr/>
        <a:lstStyle/>
        <a:p>
          <a:endParaRPr lang="pl-PL"/>
        </a:p>
      </dgm:t>
    </dgm:pt>
    <dgm:pt modelId="{9C5D9C4C-FE78-40D0-A3F1-87AFA023B874}" type="pres">
      <dgm:prSet presAssocID="{EA9176C5-5DF9-454F-95BE-4F78C931D644}" presName="childText" presStyleLbl="bgAcc1" presStyleIdx="14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2" presStyleCnt="3" custScaleX="306281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2" presStyleCnt="3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F12DD691-939F-4201-B81E-1EEB10E098F4}" type="pres">
      <dgm:prSet presAssocID="{E74DCE20-563A-4F2E-BC1B-D3EF3D9875AD}" presName="Name13" presStyleLbl="parChTrans1D2" presStyleIdx="15" presStyleCnt="16"/>
      <dgm:spPr/>
      <dgm:t>
        <a:bodyPr/>
        <a:lstStyle/>
        <a:p>
          <a:endParaRPr lang="pl-PL"/>
        </a:p>
      </dgm:t>
    </dgm:pt>
    <dgm:pt modelId="{7E80BE3E-A1D8-40EE-A4A8-159C69703CFA}" type="pres">
      <dgm:prSet presAssocID="{E9A94FB5-4569-4BA7-9BBF-2DDD4F1E4A8F}" presName="childText" presStyleLbl="bgAcc1" presStyleIdx="15" presStyleCnt="16" custScaleX="3828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E2F781-5525-4138-94EE-F5BEC8781FF5}" type="presOf" srcId="{CD85712A-AD20-42DE-A3E2-C0B919B005FA}" destId="{342F841B-6511-42CD-AE8C-DCC79124B10D}" srcOrd="1" destOrd="0" presId="urn:microsoft.com/office/officeart/2005/8/layout/hierarchy3"/>
    <dgm:cxn modelId="{CBE99CAE-AADC-4BFB-A665-D8CD4F697EFA}" srcId="{CD85712A-AD20-42DE-A3E2-C0B919B005FA}" destId="{C381F207-8135-4D2B-B7AA-93D7B64FDB2C}" srcOrd="2" destOrd="0" parTransId="{D10F9CD4-A1BE-48CE-97C2-69C2C95AE14D}" sibTransId="{C3D74824-63DE-437B-924B-1EAB2A08F38C}"/>
    <dgm:cxn modelId="{693A25E8-DFA0-4AD6-A73D-B678A92DD658}" type="presOf" srcId="{C381F207-8135-4D2B-B7AA-93D7B64FDB2C}" destId="{345B608D-8D2B-4CAF-AF51-BE42266FDE34}" srcOrd="0" destOrd="0" presId="urn:microsoft.com/office/officeart/2005/8/layout/hierarchy3"/>
    <dgm:cxn modelId="{8E53C4B3-BBFF-4BC1-910C-6DDA8F596157}" type="presOf" srcId="{2AE9EC0F-88DD-4323-99F0-E465B6B7434A}" destId="{9CAD1B57-A996-42A1-B26A-12806A890AAC}" srcOrd="0" destOrd="0" presId="urn:microsoft.com/office/officeart/2005/8/layout/hierarchy3"/>
    <dgm:cxn modelId="{CC838DEE-65DC-463C-881C-230A0DEAA4E5}" srcId="{CD85712A-AD20-42DE-A3E2-C0B919B005FA}" destId="{D85B9ACD-522D-47E3-9234-AE499DE9676E}" srcOrd="5" destOrd="0" parTransId="{5C3F4B53-3462-4EB1-8C1B-A4233C96A9BD}" sibTransId="{8325DE0C-2597-4FAF-A809-D5D0183B0E8A}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538D6D96-D019-4011-BBF9-171D4360E86E}" type="presOf" srcId="{71CA1F9E-3B8A-41FE-BA86-91B9E471D748}" destId="{A564937E-C0AB-4E95-B993-EAD2188D818A}" srcOrd="0" destOrd="0" presId="urn:microsoft.com/office/officeart/2005/8/layout/hierarchy3"/>
    <dgm:cxn modelId="{BA4D69D3-A3C6-445E-BF64-7D881CCDDA72}" type="presOf" srcId="{59348369-3D4E-4480-AB6F-91377E19F494}" destId="{E0332F39-AE0E-49BC-8B38-628B9BFE1B34}" srcOrd="0" destOrd="0" presId="urn:microsoft.com/office/officeart/2005/8/layout/hierarchy3"/>
    <dgm:cxn modelId="{9073F0DB-E9FD-4583-AF78-4A64727098A3}" type="presOf" srcId="{6F5D67E4-24CB-43E6-85B6-F1810BE39BD1}" destId="{CBA3A243-93CE-46A9-8FC9-45B37FD9B0A5}" srcOrd="0" destOrd="0" presId="urn:microsoft.com/office/officeart/2005/8/layout/hierarchy3"/>
    <dgm:cxn modelId="{7C391B18-4A5E-4052-BBA1-879EB74135A6}" type="presOf" srcId="{D10F9CD4-A1BE-48CE-97C2-69C2C95AE14D}" destId="{B5525187-F5AE-45BA-93A6-329B5FEAC9EA}" srcOrd="0" destOrd="0" presId="urn:microsoft.com/office/officeart/2005/8/layout/hierarchy3"/>
    <dgm:cxn modelId="{E7B8F9C4-94C3-4BA4-ABA0-E99274CBE6C9}" type="presOf" srcId="{EEA782CF-B104-4924-A706-E534389D1857}" destId="{23DA1E81-CFF1-4D6F-AEA3-9E611CE154F8}" srcOrd="0" destOrd="0" presId="urn:microsoft.com/office/officeart/2005/8/layout/hierarchy3"/>
    <dgm:cxn modelId="{BD28922A-4146-4498-86FC-11A01F54D442}" type="presOf" srcId="{7E18E7C1-1B34-45AB-A0FA-B4F9E2823C43}" destId="{21B57B5F-97B4-4359-B69A-A7820DCB9EC1}" srcOrd="0" destOrd="0" presId="urn:microsoft.com/office/officeart/2005/8/layout/hierarchy3"/>
    <dgm:cxn modelId="{6F8C067F-0869-4CF2-820F-FCC8A076179E}" type="presOf" srcId="{3C1A7510-BC8F-498F-9846-4F8CC90F006D}" destId="{AF8161D0-7714-48EE-949E-7D40DF55EA46}" srcOrd="0" destOrd="0" presId="urn:microsoft.com/office/officeart/2005/8/layout/hierarchy3"/>
    <dgm:cxn modelId="{2811BD93-E774-48F5-9AD6-E514632DDEB3}" type="presOf" srcId="{C2E89738-F02A-4261-A613-55B6995F2061}" destId="{EF669F79-76FA-4B15-9CBB-05EBD0D1A34E}" srcOrd="0" destOrd="0" presId="urn:microsoft.com/office/officeart/2005/8/layout/hierarchy3"/>
    <dgm:cxn modelId="{11BCBF2F-9521-4F15-8933-39EEAB8D0F4F}" srcId="{9655F918-563A-45BF-B751-8A8EF1574FFC}" destId="{3D3B34AC-285A-4465-8650-33E077E214E3}" srcOrd="1" destOrd="0" parTransId="{7E18E7C1-1B34-45AB-A0FA-B4F9E2823C43}" sibTransId="{384A7F1F-9CCB-45CE-8A2E-B6B66E37B2B8}"/>
    <dgm:cxn modelId="{518C89E6-C229-4ED3-BFD0-3F8165AB5249}" type="presOf" srcId="{EA9176C5-5DF9-454F-95BE-4F78C931D644}" destId="{9C5D9C4C-FE78-40D0-A3F1-87AFA023B874}" srcOrd="0" destOrd="0" presId="urn:microsoft.com/office/officeart/2005/8/layout/hierarchy3"/>
    <dgm:cxn modelId="{20116406-6D8A-410F-ADA0-E31743C98DCA}" type="presOf" srcId="{9655F918-563A-45BF-B751-8A8EF1574FFC}" destId="{AA1D4323-5B59-419C-BFC0-A4FD9DE1CEB0}" srcOrd="1" destOrd="0" presId="urn:microsoft.com/office/officeart/2005/8/layout/hierarchy3"/>
    <dgm:cxn modelId="{6175AC27-882C-44EB-9EE9-AC7D82151652}" srcId="{AC195404-F420-413E-9FD3-17401D6BE183}" destId="{3B172E8F-E395-42CF-87D7-1052B5195AF7}" srcOrd="2" destOrd="0" parTransId="{84B5BD6E-2E95-46DB-882E-E278DAFC04AC}" sibTransId="{83CBEEB8-8C22-468D-BA34-E9E942C2D619}"/>
    <dgm:cxn modelId="{537B71FE-978C-4A21-8EF9-17341EAF5797}" type="presOf" srcId="{298444CA-AA2D-4FFD-B7D0-7EC960F3263A}" destId="{1CFBC5AF-4398-4E19-8082-C604F60CB11C}" srcOrd="0" destOrd="0" presId="urn:microsoft.com/office/officeart/2005/8/layout/hierarchy3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23AE49F5-C7EC-4CB9-B00B-E94C941D5080}" type="presOf" srcId="{19937381-69F1-4916-B6EA-E47638360428}" destId="{E772258A-8A31-4B42-88F0-CF8011676EAC}" srcOrd="0" destOrd="0" presId="urn:microsoft.com/office/officeart/2005/8/layout/hierarchy3"/>
    <dgm:cxn modelId="{3A1F1990-F29D-4135-BF8A-65089A19C4E0}" type="presOf" srcId="{616E61C1-DE5B-416D-93F2-C1624F860EDB}" destId="{07E40951-C086-4891-A8B1-0303BBAF607C}" srcOrd="0" destOrd="0" presId="urn:microsoft.com/office/officeart/2005/8/layout/hierarchy3"/>
    <dgm:cxn modelId="{331DA9EF-8E8E-4AC8-AF45-30FC09BBDC31}" type="presOf" srcId="{9655F918-563A-45BF-B751-8A8EF1574FFC}" destId="{75C5159C-25C9-4998-91A2-B5B75FD9EC42}" srcOrd="0" destOrd="0" presId="urn:microsoft.com/office/officeart/2005/8/layout/hierarchy3"/>
    <dgm:cxn modelId="{13E3DD2F-4FEA-4C2A-8EBC-05F301C83494}" type="presOf" srcId="{C72555E6-96C6-418E-B318-F45C7E9CF8F1}" destId="{97F1B23E-DE77-4AB1-9B44-DA004D480287}" srcOrd="0" destOrd="0" presId="urn:microsoft.com/office/officeart/2005/8/layout/hierarchy3"/>
    <dgm:cxn modelId="{ECB9F8C6-C855-40FF-904B-DE3F24AF7DB4}" type="presOf" srcId="{DCC440FE-F9F6-4324-A1CB-DA78D792536F}" destId="{2986A488-3EFD-4EE1-A349-39C3E6A67295}" srcOrd="0" destOrd="0" presId="urn:microsoft.com/office/officeart/2005/8/layout/hierarchy3"/>
    <dgm:cxn modelId="{ABA26945-4899-4F5F-972E-6C4DB70E337E}" type="presOf" srcId="{3D3B34AC-285A-4465-8650-33E077E214E3}" destId="{2A78D967-A45C-4878-B44F-343A31F8659F}" srcOrd="0" destOrd="0" presId="urn:microsoft.com/office/officeart/2005/8/layout/hierarchy3"/>
    <dgm:cxn modelId="{366E738D-70B4-4835-8B34-21BDF2B6B98F}" type="presOf" srcId="{CD85712A-AD20-42DE-A3E2-C0B919B005FA}" destId="{29C88C8B-8655-4EE1-B5BB-2F6509FB6090}" srcOrd="0" destOrd="0" presId="urn:microsoft.com/office/officeart/2005/8/layout/hierarchy3"/>
    <dgm:cxn modelId="{99F6D406-1F28-4323-9013-5960264F0CA3}" srcId="{9655F918-563A-45BF-B751-8A8EF1574FFC}" destId="{EA9176C5-5DF9-454F-95BE-4F78C931D644}" srcOrd="5" destOrd="0" parTransId="{5A7313CA-94DD-4038-B5E1-ACA427D419F9}" sibTransId="{04CF9EA5-DB9B-46A3-BC1D-0D07FC5BFFDD}"/>
    <dgm:cxn modelId="{4EC0A993-779B-48D0-A598-4029161443C3}" type="presOf" srcId="{3B172E8F-E395-42CF-87D7-1052B5195AF7}" destId="{23612EB5-256E-430E-8A59-1C38007EDD4E}" srcOrd="0" destOrd="0" presId="urn:microsoft.com/office/officeart/2005/8/layout/hierarchy3"/>
    <dgm:cxn modelId="{805B31BA-7F06-483C-9F57-72BE065DEBF2}" srcId="{CD85712A-AD20-42DE-A3E2-C0B919B005FA}" destId="{75F19A55-1B84-42D3-86D0-596955AA10C9}" srcOrd="4" destOrd="0" parTransId="{3C1A7510-BC8F-498F-9846-4F8CC90F006D}" sibTransId="{3A8B1588-63ED-4FD6-A846-C00CB11195AD}"/>
    <dgm:cxn modelId="{12E2EE9B-6222-4049-9DE1-4431949D6BDE}" type="presOf" srcId="{AD81D18C-B3A1-4256-AE42-1E2AC1A92731}" destId="{7FB41D81-9ED7-4B3D-8A2E-BD497F42F995}" srcOrd="0" destOrd="0" presId="urn:microsoft.com/office/officeart/2005/8/layout/hierarchy3"/>
    <dgm:cxn modelId="{F1ADE293-DBCC-4783-8358-CE4FC79A751C}" srcId="{9655F918-563A-45BF-B751-8A8EF1574FFC}" destId="{3FCDAA40-40CB-4CB4-8EB7-6E7179E53226}" srcOrd="2" destOrd="0" parTransId="{6F5D67E4-24CB-43E6-85B6-F1810BE39BD1}" sibTransId="{8BF878E8-068E-4CAB-9A22-FC5FB427F06C}"/>
    <dgm:cxn modelId="{8EFF2AE5-45EC-4057-B9EB-626D38282E63}" srcId="{CD85712A-AD20-42DE-A3E2-C0B919B005FA}" destId="{13A2BCCC-20E6-46F3-94EE-FC58A34BE357}" srcOrd="6" destOrd="0" parTransId="{AD81D18C-B3A1-4256-AE42-1E2AC1A92731}" sibTransId="{CE25945F-3E4A-44F8-A574-633C96B3A2D9}"/>
    <dgm:cxn modelId="{ECB7D28D-6005-49BA-8EB1-90C2EC147E89}" type="presOf" srcId="{3FCDAA40-40CB-4CB4-8EB7-6E7179E53226}" destId="{D09440D7-6954-419C-AA6D-144E004D9412}" srcOrd="0" destOrd="0" presId="urn:microsoft.com/office/officeart/2005/8/layout/hierarchy3"/>
    <dgm:cxn modelId="{A945F10C-FC84-436F-9F98-4C8BA2E71D00}" srcId="{9655F918-563A-45BF-B751-8A8EF1574FFC}" destId="{59348369-3D4E-4480-AB6F-91377E19F494}" srcOrd="0" destOrd="0" parTransId="{616E61C1-DE5B-416D-93F2-C1624F860EDB}" sibTransId="{6FC39312-2A22-48FD-92D2-1982352931D5}"/>
    <dgm:cxn modelId="{C616A490-739A-4BAF-8237-DA91FAF69F3A}" type="presOf" srcId="{E9A94FB5-4569-4BA7-9BBF-2DDD4F1E4A8F}" destId="{7E80BE3E-A1D8-40EE-A4A8-159C69703CFA}" srcOrd="0" destOrd="0" presId="urn:microsoft.com/office/officeart/2005/8/layout/hierarchy3"/>
    <dgm:cxn modelId="{19885AE5-6748-436B-97E2-A0AEAB35AB89}" srcId="{CD85712A-AD20-42DE-A3E2-C0B919B005FA}" destId="{71CA1F9E-3B8A-41FE-BA86-91B9E471D748}" srcOrd="7" destOrd="0" parTransId="{EEA782CF-B104-4924-A706-E534389D1857}" sibTransId="{43DA0FE4-1F96-46AC-9CBC-41C4BB339629}"/>
    <dgm:cxn modelId="{57351962-D32D-4E47-8172-6133E3C31868}" type="presOf" srcId="{DA29E4E3-FD2A-4B9F-9E32-093C4CD853C9}" destId="{BC29859F-CF04-4567-80BC-B4DA2A12DEA6}" srcOrd="0" destOrd="0" presId="urn:microsoft.com/office/officeart/2005/8/layout/hierarchy3"/>
    <dgm:cxn modelId="{6E935E43-2362-43F5-8677-7F127656C707}" type="presOf" srcId="{08A8DE88-D77B-4B99-A995-C851D70D8E72}" destId="{BBE6BEE1-C2AC-403D-925D-8FE95CDA3551}" srcOrd="0" destOrd="0" presId="urn:microsoft.com/office/officeart/2005/8/layout/hierarchy3"/>
    <dgm:cxn modelId="{929150AC-F06B-4DD4-8B93-17E8EAD4CA6F}" type="presOf" srcId="{5A7313CA-94DD-4038-B5E1-ACA427D419F9}" destId="{0394859F-0271-4795-A40C-5593900CD41E}" srcOrd="0" destOrd="0" presId="urn:microsoft.com/office/officeart/2005/8/layout/hierarchy3"/>
    <dgm:cxn modelId="{AC5A79B8-3A72-47DB-9DBC-0595301B03DC}" type="presOf" srcId="{E71553B9-B761-4E6A-903F-4FF3758A11B6}" destId="{D5E47F21-CDB1-45F0-ADDC-EACEA44390B7}" srcOrd="0" destOrd="0" presId="urn:microsoft.com/office/officeart/2005/8/layout/hierarchy3"/>
    <dgm:cxn modelId="{F7DFF330-AF13-4FE6-854B-32B2526D92D7}" type="presOf" srcId="{AC195404-F420-413E-9FD3-17401D6BE183}" destId="{A9EDA274-AF4E-4F42-943B-F98B2D82F135}" srcOrd="0" destOrd="0" presId="urn:microsoft.com/office/officeart/2005/8/layout/hierarchy3"/>
    <dgm:cxn modelId="{D005FB85-6CF1-4A68-90BC-00661D14AAF0}" type="presOf" srcId="{75F19A55-1B84-42D3-86D0-596955AA10C9}" destId="{641DDC72-F48C-4BD2-A071-E00674A0D83A}" srcOrd="0" destOrd="0" presId="urn:microsoft.com/office/officeart/2005/8/layout/hierarchy3"/>
    <dgm:cxn modelId="{BA0CFAA5-166A-4503-AA32-410922240B2C}" srcId="{CD85712A-AD20-42DE-A3E2-C0B919B005FA}" destId="{19937381-69F1-4916-B6EA-E47638360428}" srcOrd="8" destOrd="0" parTransId="{27FCB333-05C6-4DF3-A483-4A3864C83878}" sibTransId="{C7FF1081-BE18-4AA2-919C-6FEF569DC06B}"/>
    <dgm:cxn modelId="{85AFED68-EFD3-407F-9D6A-16F8200E530E}" srcId="{9655F918-563A-45BF-B751-8A8EF1574FFC}" destId="{08A8DE88-D77B-4B99-A995-C851D70D8E72}" srcOrd="3" destOrd="0" parTransId="{DA29E4E3-FD2A-4B9F-9E32-093C4CD853C9}" sibTransId="{FB166C0E-F952-432A-AB0E-33E3BABA7A4B}"/>
    <dgm:cxn modelId="{B3A51CB3-8F2B-42E0-A181-E10A2B2308F0}" type="presOf" srcId="{D85B9ACD-522D-47E3-9234-AE499DE9676E}" destId="{5B481B11-4054-4D2B-BB04-956DB979BEAC}" srcOrd="0" destOrd="0" presId="urn:microsoft.com/office/officeart/2005/8/layout/hierarchy3"/>
    <dgm:cxn modelId="{35530EC4-53F0-47FF-98D9-0AE1A1FAA5B6}" type="presOf" srcId="{E74DCE20-563A-4F2E-BC1B-D3EF3D9875AD}" destId="{F12DD691-939F-4201-B81E-1EEB10E098F4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1A7B2533-AFAC-4CCD-9B2E-3B8FF94D45E4}" srcId="{CD85712A-AD20-42DE-A3E2-C0B919B005FA}" destId="{64A7AF72-2334-4E6D-BD99-C86302A9304A}" srcOrd="3" destOrd="0" parTransId="{DCC440FE-F9F6-4324-A1CB-DA78D792536F}" sibTransId="{1A7F0233-B747-42F4-8362-DC1144C97344}"/>
    <dgm:cxn modelId="{8B3C8E98-EBA9-4F40-8C2A-9C2A184670D6}" type="presOf" srcId="{13A2BCCC-20E6-46F3-94EE-FC58A34BE357}" destId="{77428D86-1E43-4F1F-8F4C-2F61C930B84D}" srcOrd="0" destOrd="0" presId="urn:microsoft.com/office/officeart/2005/8/layout/hierarchy3"/>
    <dgm:cxn modelId="{BFDADC37-06AD-4E97-A8A1-A1290024E1C9}" srcId="{3B172E8F-E395-42CF-87D7-1052B5195AF7}" destId="{E9A94FB5-4569-4BA7-9BBF-2DDD4F1E4A8F}" srcOrd="0" destOrd="0" parTransId="{E74DCE20-563A-4F2E-BC1B-D3EF3D9875AD}" sibTransId="{8B564C02-E027-43D5-8259-9E0F0922815E}"/>
    <dgm:cxn modelId="{E4A8FB9A-F724-49F9-A088-EB82FBD278E7}" srcId="{AC195404-F420-413E-9FD3-17401D6BE183}" destId="{9655F918-563A-45BF-B751-8A8EF1574FFC}" srcOrd="1" destOrd="0" parTransId="{64A32B0C-5776-4FE8-9ECE-2CA76471AE84}" sibTransId="{50D7E885-36E7-4691-B36D-D0CBB1771CA8}"/>
    <dgm:cxn modelId="{9112FB44-9987-403A-8405-AAB2D67EB9A5}" type="presOf" srcId="{5C3F4B53-3462-4EB1-8C1B-A4233C96A9BD}" destId="{23F8E07A-70AC-4B0B-BFE2-6D6B88054F28}" srcOrd="0" destOrd="0" presId="urn:microsoft.com/office/officeart/2005/8/layout/hierarchy3"/>
    <dgm:cxn modelId="{FEEB1881-94B9-49EE-B2C9-6996623523F8}" srcId="{9655F918-563A-45BF-B751-8A8EF1574FFC}" destId="{C2E89738-F02A-4261-A613-55B6995F2061}" srcOrd="4" destOrd="0" parTransId="{F7AF12E6-4D1F-4393-B846-C71A6C1B329E}" sibTransId="{3BA89882-172F-42BA-9877-1F9DA7724D68}"/>
    <dgm:cxn modelId="{0EE4C541-8261-4801-B80E-831E75A3A4E3}" type="presOf" srcId="{27FCB333-05C6-4DF3-A483-4A3864C83878}" destId="{0B3AED25-A516-46F3-87BF-B445F2339DED}" srcOrd="0" destOrd="0" presId="urn:microsoft.com/office/officeart/2005/8/layout/hierarchy3"/>
    <dgm:cxn modelId="{45F23917-2511-48B9-A4F9-EC41D2756BFB}" type="presOf" srcId="{F7AF12E6-4D1F-4393-B846-C71A6C1B329E}" destId="{42EA23B6-DA6B-461B-A23B-59B9683109A5}" srcOrd="0" destOrd="0" presId="urn:microsoft.com/office/officeart/2005/8/layout/hierarchy3"/>
    <dgm:cxn modelId="{B2C296E9-63B6-47F4-B425-7A2207762511}" type="presOf" srcId="{64A7AF72-2334-4E6D-BD99-C86302A9304A}" destId="{BF3F75B1-58E9-492A-BAAF-CFF69F49FDAB}" srcOrd="0" destOrd="0" presId="urn:microsoft.com/office/officeart/2005/8/layout/hierarchy3"/>
    <dgm:cxn modelId="{CF644B5F-3CF8-4992-A4A2-3E705E4FE581}" type="presOf" srcId="{3B172E8F-E395-42CF-87D7-1052B5195AF7}" destId="{B18A8372-09F4-4BEF-ADDC-02979B1379B1}" srcOrd="1" destOrd="0" presId="urn:microsoft.com/office/officeart/2005/8/layout/hierarchy3"/>
    <dgm:cxn modelId="{826ECF4C-05C6-4EA8-A00B-EF41194531D0}" type="presParOf" srcId="{A9EDA274-AF4E-4F42-943B-F98B2D82F135}" destId="{1150BA84-5CCD-4811-94AE-82296FD23BF0}" srcOrd="0" destOrd="0" presId="urn:microsoft.com/office/officeart/2005/8/layout/hierarchy3"/>
    <dgm:cxn modelId="{00DCC54F-18B0-443B-904C-48C5DFB46BEB}" type="presParOf" srcId="{1150BA84-5CCD-4811-94AE-82296FD23BF0}" destId="{BA4AEFBD-7FE6-43EF-B552-A23264EE9EEC}" srcOrd="0" destOrd="0" presId="urn:microsoft.com/office/officeart/2005/8/layout/hierarchy3"/>
    <dgm:cxn modelId="{EAFD7E7F-07D1-4BA9-B3D8-371CEBEAD362}" type="presParOf" srcId="{BA4AEFBD-7FE6-43EF-B552-A23264EE9EEC}" destId="{29C88C8B-8655-4EE1-B5BB-2F6509FB6090}" srcOrd="0" destOrd="0" presId="urn:microsoft.com/office/officeart/2005/8/layout/hierarchy3"/>
    <dgm:cxn modelId="{734357BA-CD7B-4BF9-990A-188A0AD9DAD0}" type="presParOf" srcId="{BA4AEFBD-7FE6-43EF-B552-A23264EE9EEC}" destId="{342F841B-6511-42CD-AE8C-DCC79124B10D}" srcOrd="1" destOrd="0" presId="urn:microsoft.com/office/officeart/2005/8/layout/hierarchy3"/>
    <dgm:cxn modelId="{239778D1-4112-47BA-93BA-03F756190ECC}" type="presParOf" srcId="{1150BA84-5CCD-4811-94AE-82296FD23BF0}" destId="{368A006A-AAF7-4946-A959-E4B3A0CC966F}" srcOrd="1" destOrd="0" presId="urn:microsoft.com/office/officeart/2005/8/layout/hierarchy3"/>
    <dgm:cxn modelId="{8E4C286E-73FC-459D-98F8-E098A6F5105B}" type="presParOf" srcId="{368A006A-AAF7-4946-A959-E4B3A0CC966F}" destId="{9CAD1B57-A996-42A1-B26A-12806A890AAC}" srcOrd="0" destOrd="0" presId="urn:microsoft.com/office/officeart/2005/8/layout/hierarchy3"/>
    <dgm:cxn modelId="{F80BD893-E2BA-49DA-AAD2-2744359DE22E}" type="presParOf" srcId="{368A006A-AAF7-4946-A959-E4B3A0CC966F}" destId="{1CFBC5AF-4398-4E19-8082-C604F60CB11C}" srcOrd="1" destOrd="0" presId="urn:microsoft.com/office/officeart/2005/8/layout/hierarchy3"/>
    <dgm:cxn modelId="{7282EEDC-F0D5-4669-9A85-27D473CB96EE}" type="presParOf" srcId="{368A006A-AAF7-4946-A959-E4B3A0CC966F}" destId="{D5E47F21-CDB1-45F0-ADDC-EACEA44390B7}" srcOrd="2" destOrd="0" presId="urn:microsoft.com/office/officeart/2005/8/layout/hierarchy3"/>
    <dgm:cxn modelId="{D5905145-98ED-4A48-97CC-EBB6A19E0B56}" type="presParOf" srcId="{368A006A-AAF7-4946-A959-E4B3A0CC966F}" destId="{97F1B23E-DE77-4AB1-9B44-DA004D480287}" srcOrd="3" destOrd="0" presId="urn:microsoft.com/office/officeart/2005/8/layout/hierarchy3"/>
    <dgm:cxn modelId="{FE746CEF-4E26-474B-BF8C-5556B44DDB6B}" type="presParOf" srcId="{368A006A-AAF7-4946-A959-E4B3A0CC966F}" destId="{B5525187-F5AE-45BA-93A6-329B5FEAC9EA}" srcOrd="4" destOrd="0" presId="urn:microsoft.com/office/officeart/2005/8/layout/hierarchy3"/>
    <dgm:cxn modelId="{BB6D0C67-D3EC-463C-BF0A-0094EBCE33D7}" type="presParOf" srcId="{368A006A-AAF7-4946-A959-E4B3A0CC966F}" destId="{345B608D-8D2B-4CAF-AF51-BE42266FDE34}" srcOrd="5" destOrd="0" presId="urn:microsoft.com/office/officeart/2005/8/layout/hierarchy3"/>
    <dgm:cxn modelId="{FF5404EF-259B-4ED0-A223-97034088F2BE}" type="presParOf" srcId="{368A006A-AAF7-4946-A959-E4B3A0CC966F}" destId="{2986A488-3EFD-4EE1-A349-39C3E6A67295}" srcOrd="6" destOrd="0" presId="urn:microsoft.com/office/officeart/2005/8/layout/hierarchy3"/>
    <dgm:cxn modelId="{79BC257D-1B81-4EE8-B466-96D4F97F44AC}" type="presParOf" srcId="{368A006A-AAF7-4946-A959-E4B3A0CC966F}" destId="{BF3F75B1-58E9-492A-BAAF-CFF69F49FDAB}" srcOrd="7" destOrd="0" presId="urn:microsoft.com/office/officeart/2005/8/layout/hierarchy3"/>
    <dgm:cxn modelId="{D4B18B20-A374-40E6-B899-B3E2569060E2}" type="presParOf" srcId="{368A006A-AAF7-4946-A959-E4B3A0CC966F}" destId="{AF8161D0-7714-48EE-949E-7D40DF55EA46}" srcOrd="8" destOrd="0" presId="urn:microsoft.com/office/officeart/2005/8/layout/hierarchy3"/>
    <dgm:cxn modelId="{315877F0-6F1B-452E-B5D5-03C840163AEB}" type="presParOf" srcId="{368A006A-AAF7-4946-A959-E4B3A0CC966F}" destId="{641DDC72-F48C-4BD2-A071-E00674A0D83A}" srcOrd="9" destOrd="0" presId="urn:microsoft.com/office/officeart/2005/8/layout/hierarchy3"/>
    <dgm:cxn modelId="{FB161AC4-C79B-453B-9029-8D72196A2B01}" type="presParOf" srcId="{368A006A-AAF7-4946-A959-E4B3A0CC966F}" destId="{23F8E07A-70AC-4B0B-BFE2-6D6B88054F28}" srcOrd="10" destOrd="0" presId="urn:microsoft.com/office/officeart/2005/8/layout/hierarchy3"/>
    <dgm:cxn modelId="{02165C16-7E29-4E75-9EDE-8C55FC9513BE}" type="presParOf" srcId="{368A006A-AAF7-4946-A959-E4B3A0CC966F}" destId="{5B481B11-4054-4D2B-BB04-956DB979BEAC}" srcOrd="11" destOrd="0" presId="urn:microsoft.com/office/officeart/2005/8/layout/hierarchy3"/>
    <dgm:cxn modelId="{399BBFFF-B59D-4B17-9685-5C0DCC895CBB}" type="presParOf" srcId="{368A006A-AAF7-4946-A959-E4B3A0CC966F}" destId="{7FB41D81-9ED7-4B3D-8A2E-BD497F42F995}" srcOrd="12" destOrd="0" presId="urn:microsoft.com/office/officeart/2005/8/layout/hierarchy3"/>
    <dgm:cxn modelId="{800C82E6-9EDB-4BDA-9705-A6C08E5598FD}" type="presParOf" srcId="{368A006A-AAF7-4946-A959-E4B3A0CC966F}" destId="{77428D86-1E43-4F1F-8F4C-2F61C930B84D}" srcOrd="13" destOrd="0" presId="urn:microsoft.com/office/officeart/2005/8/layout/hierarchy3"/>
    <dgm:cxn modelId="{65A3194A-55AD-4D23-977B-7E140AF574C6}" type="presParOf" srcId="{368A006A-AAF7-4946-A959-E4B3A0CC966F}" destId="{23DA1E81-CFF1-4D6F-AEA3-9E611CE154F8}" srcOrd="14" destOrd="0" presId="urn:microsoft.com/office/officeart/2005/8/layout/hierarchy3"/>
    <dgm:cxn modelId="{B7493AE9-F09B-47C5-B931-512AD6786FCE}" type="presParOf" srcId="{368A006A-AAF7-4946-A959-E4B3A0CC966F}" destId="{A564937E-C0AB-4E95-B993-EAD2188D818A}" srcOrd="15" destOrd="0" presId="urn:microsoft.com/office/officeart/2005/8/layout/hierarchy3"/>
    <dgm:cxn modelId="{E479A2E6-E135-4B51-BDA6-28787AE26AB5}" type="presParOf" srcId="{368A006A-AAF7-4946-A959-E4B3A0CC966F}" destId="{0B3AED25-A516-46F3-87BF-B445F2339DED}" srcOrd="16" destOrd="0" presId="urn:microsoft.com/office/officeart/2005/8/layout/hierarchy3"/>
    <dgm:cxn modelId="{D5BDCFF2-74B8-40ED-9FD6-C37FBDC56C90}" type="presParOf" srcId="{368A006A-AAF7-4946-A959-E4B3A0CC966F}" destId="{E772258A-8A31-4B42-88F0-CF8011676EAC}" srcOrd="17" destOrd="0" presId="urn:microsoft.com/office/officeart/2005/8/layout/hierarchy3"/>
    <dgm:cxn modelId="{08AEBC6F-CEE7-4EF6-99C5-461EF7F98CFD}" type="presParOf" srcId="{A9EDA274-AF4E-4F42-943B-F98B2D82F135}" destId="{3DED7549-840E-4053-9C97-F701EB52B168}" srcOrd="1" destOrd="0" presId="urn:microsoft.com/office/officeart/2005/8/layout/hierarchy3"/>
    <dgm:cxn modelId="{5133F534-258F-444F-A90C-636CA5643627}" type="presParOf" srcId="{3DED7549-840E-4053-9C97-F701EB52B168}" destId="{F6BC7A0D-4BFA-4FF3-8A2B-7A540BA01898}" srcOrd="0" destOrd="0" presId="urn:microsoft.com/office/officeart/2005/8/layout/hierarchy3"/>
    <dgm:cxn modelId="{53EAAF62-E307-4BA2-9921-C7E80220ACA1}" type="presParOf" srcId="{F6BC7A0D-4BFA-4FF3-8A2B-7A540BA01898}" destId="{75C5159C-25C9-4998-91A2-B5B75FD9EC42}" srcOrd="0" destOrd="0" presId="urn:microsoft.com/office/officeart/2005/8/layout/hierarchy3"/>
    <dgm:cxn modelId="{25FC76AD-4F7E-42C1-9CBE-6A74F2810D19}" type="presParOf" srcId="{F6BC7A0D-4BFA-4FF3-8A2B-7A540BA01898}" destId="{AA1D4323-5B59-419C-BFC0-A4FD9DE1CEB0}" srcOrd="1" destOrd="0" presId="urn:microsoft.com/office/officeart/2005/8/layout/hierarchy3"/>
    <dgm:cxn modelId="{EF84399A-8DAF-44E1-8DB3-E73716D6CBB9}" type="presParOf" srcId="{3DED7549-840E-4053-9C97-F701EB52B168}" destId="{BF369D33-D50A-4EFB-827C-94ABA949716F}" srcOrd="1" destOrd="0" presId="urn:microsoft.com/office/officeart/2005/8/layout/hierarchy3"/>
    <dgm:cxn modelId="{73FD0C56-586B-4835-B994-87B1C5668CD3}" type="presParOf" srcId="{BF369D33-D50A-4EFB-827C-94ABA949716F}" destId="{07E40951-C086-4891-A8B1-0303BBAF607C}" srcOrd="0" destOrd="0" presId="urn:microsoft.com/office/officeart/2005/8/layout/hierarchy3"/>
    <dgm:cxn modelId="{34AB7001-3F0A-4AC5-B6D0-6AC923C20CAB}" type="presParOf" srcId="{BF369D33-D50A-4EFB-827C-94ABA949716F}" destId="{E0332F39-AE0E-49BC-8B38-628B9BFE1B34}" srcOrd="1" destOrd="0" presId="urn:microsoft.com/office/officeart/2005/8/layout/hierarchy3"/>
    <dgm:cxn modelId="{BDDD8F00-875B-4241-8CB3-7026C31DB541}" type="presParOf" srcId="{BF369D33-D50A-4EFB-827C-94ABA949716F}" destId="{21B57B5F-97B4-4359-B69A-A7820DCB9EC1}" srcOrd="2" destOrd="0" presId="urn:microsoft.com/office/officeart/2005/8/layout/hierarchy3"/>
    <dgm:cxn modelId="{65D3A4DF-2064-4CAC-BB38-ACC5D813C911}" type="presParOf" srcId="{BF369D33-D50A-4EFB-827C-94ABA949716F}" destId="{2A78D967-A45C-4878-B44F-343A31F8659F}" srcOrd="3" destOrd="0" presId="urn:microsoft.com/office/officeart/2005/8/layout/hierarchy3"/>
    <dgm:cxn modelId="{D089FBF6-6AB3-4054-8907-9CAB462AC911}" type="presParOf" srcId="{BF369D33-D50A-4EFB-827C-94ABA949716F}" destId="{CBA3A243-93CE-46A9-8FC9-45B37FD9B0A5}" srcOrd="4" destOrd="0" presId="urn:microsoft.com/office/officeart/2005/8/layout/hierarchy3"/>
    <dgm:cxn modelId="{0D891B4B-1BC5-4868-9153-E300A788BF7F}" type="presParOf" srcId="{BF369D33-D50A-4EFB-827C-94ABA949716F}" destId="{D09440D7-6954-419C-AA6D-144E004D9412}" srcOrd="5" destOrd="0" presId="urn:microsoft.com/office/officeart/2005/8/layout/hierarchy3"/>
    <dgm:cxn modelId="{AD0546E1-BAE3-4650-BF93-444E19E44164}" type="presParOf" srcId="{BF369D33-D50A-4EFB-827C-94ABA949716F}" destId="{BC29859F-CF04-4567-80BC-B4DA2A12DEA6}" srcOrd="6" destOrd="0" presId="urn:microsoft.com/office/officeart/2005/8/layout/hierarchy3"/>
    <dgm:cxn modelId="{97301F47-0924-488C-9708-2E304218302C}" type="presParOf" srcId="{BF369D33-D50A-4EFB-827C-94ABA949716F}" destId="{BBE6BEE1-C2AC-403D-925D-8FE95CDA3551}" srcOrd="7" destOrd="0" presId="urn:microsoft.com/office/officeart/2005/8/layout/hierarchy3"/>
    <dgm:cxn modelId="{D0E89BB3-CB6B-4BC9-8C3E-1B6D72F9EFC5}" type="presParOf" srcId="{BF369D33-D50A-4EFB-827C-94ABA949716F}" destId="{42EA23B6-DA6B-461B-A23B-59B9683109A5}" srcOrd="8" destOrd="0" presId="urn:microsoft.com/office/officeart/2005/8/layout/hierarchy3"/>
    <dgm:cxn modelId="{7EB345CF-89B8-40B9-9DB8-82D652928599}" type="presParOf" srcId="{BF369D33-D50A-4EFB-827C-94ABA949716F}" destId="{EF669F79-76FA-4B15-9CBB-05EBD0D1A34E}" srcOrd="9" destOrd="0" presId="urn:microsoft.com/office/officeart/2005/8/layout/hierarchy3"/>
    <dgm:cxn modelId="{E5DDCE7C-BB3B-441D-975A-8ACEF523F275}" type="presParOf" srcId="{BF369D33-D50A-4EFB-827C-94ABA949716F}" destId="{0394859F-0271-4795-A40C-5593900CD41E}" srcOrd="10" destOrd="0" presId="urn:microsoft.com/office/officeart/2005/8/layout/hierarchy3"/>
    <dgm:cxn modelId="{40360903-36F9-42E7-ADE2-9A5AD4E6D698}" type="presParOf" srcId="{BF369D33-D50A-4EFB-827C-94ABA949716F}" destId="{9C5D9C4C-FE78-40D0-A3F1-87AFA023B874}" srcOrd="11" destOrd="0" presId="urn:microsoft.com/office/officeart/2005/8/layout/hierarchy3"/>
    <dgm:cxn modelId="{D868EDB4-0B56-428A-A954-D6AA2F2E80B6}" type="presParOf" srcId="{A9EDA274-AF4E-4F42-943B-F98B2D82F135}" destId="{0AB68828-1418-434C-8162-80E5F18231E2}" srcOrd="2" destOrd="0" presId="urn:microsoft.com/office/officeart/2005/8/layout/hierarchy3"/>
    <dgm:cxn modelId="{5F4FCDC9-DD03-49AE-8212-A306E4550AE4}" type="presParOf" srcId="{0AB68828-1418-434C-8162-80E5F18231E2}" destId="{003BD1B4-8BB0-4D25-8C4C-675AED666237}" srcOrd="0" destOrd="0" presId="urn:microsoft.com/office/officeart/2005/8/layout/hierarchy3"/>
    <dgm:cxn modelId="{546377E4-65ED-4CAE-AE6C-4314BE338782}" type="presParOf" srcId="{003BD1B4-8BB0-4D25-8C4C-675AED666237}" destId="{23612EB5-256E-430E-8A59-1C38007EDD4E}" srcOrd="0" destOrd="0" presId="urn:microsoft.com/office/officeart/2005/8/layout/hierarchy3"/>
    <dgm:cxn modelId="{85909DCC-9ADF-4D5A-88B8-53784867CE31}" type="presParOf" srcId="{003BD1B4-8BB0-4D25-8C4C-675AED666237}" destId="{B18A8372-09F4-4BEF-ADDC-02979B1379B1}" srcOrd="1" destOrd="0" presId="urn:microsoft.com/office/officeart/2005/8/layout/hierarchy3"/>
    <dgm:cxn modelId="{92B436D6-6664-4670-9B8D-B06AA1ED1A44}" type="presParOf" srcId="{0AB68828-1418-434C-8162-80E5F18231E2}" destId="{9190F205-68B1-44C1-BF93-7D09904D0674}" srcOrd="1" destOrd="0" presId="urn:microsoft.com/office/officeart/2005/8/layout/hierarchy3"/>
    <dgm:cxn modelId="{47AF1201-D226-4619-B73C-52F2E8A33C30}" type="presParOf" srcId="{9190F205-68B1-44C1-BF93-7D09904D0674}" destId="{F12DD691-939F-4201-B81E-1EEB10E098F4}" srcOrd="0" destOrd="0" presId="urn:microsoft.com/office/officeart/2005/8/layout/hierarchy3"/>
    <dgm:cxn modelId="{235DD81A-AF44-43EA-9920-B66EEEE44820}" type="presParOf" srcId="{9190F205-68B1-44C1-BF93-7D09904D0674}" destId="{7E80BE3E-A1D8-40EE-A4A8-159C69703CFA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3.1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3.2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Słuchacze szkół dla dorosłych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FBFB8A4A-E251-499E-9C6E-6E21ED0E6CBB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Absolwenci LO dla dorosłych</a:t>
          </a:r>
        </a:p>
      </dgm:t>
    </dgm:pt>
    <dgm:pt modelId="{070CC682-F76D-4727-A102-04C0E1FAB743}" type="parTrans" cxnId="{50FFCE07-BDA1-46BC-BF6F-91238A991845}">
      <dgm:prSet/>
      <dgm:spPr/>
      <dgm:t>
        <a:bodyPr/>
        <a:lstStyle/>
        <a:p>
          <a:endParaRPr lang="pl-PL"/>
        </a:p>
      </dgm:t>
    </dgm:pt>
    <dgm:pt modelId="{EEF8A7F5-877D-4475-95DC-A54A28F05CA9}" type="sibTrans" cxnId="{50FFCE07-BDA1-46BC-BF6F-91238A99184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3.3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3.4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Sektor medyczny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NGO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Skolaryzacja</a:t>
          </a:r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Wychowanie przedszkolne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A4537999-622D-4EFE-8CD3-6F4C86678F2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Egzamin gimn./ośmiokl.</a:t>
          </a:r>
        </a:p>
      </dgm:t>
    </dgm:pt>
    <dgm:pt modelId="{8F5716D4-640E-43EE-8B3D-4B11CB694F2C}" type="parTrans" cxnId="{0E120537-61A6-48A0-9315-DC881B2C1BE7}">
      <dgm:prSet/>
      <dgm:spPr/>
      <dgm:t>
        <a:bodyPr/>
        <a:lstStyle/>
        <a:p>
          <a:endParaRPr lang="pl-PL"/>
        </a:p>
      </dgm:t>
    </dgm:pt>
    <dgm:pt modelId="{FCE77017-8CDC-49F3-9158-0C149C3B3E34}" type="sibTrans" cxnId="{0E120537-61A6-48A0-9315-DC881B2C1BE7}">
      <dgm:prSet/>
      <dgm:spPr/>
      <dgm:t>
        <a:bodyPr/>
        <a:lstStyle/>
        <a:p>
          <a:endParaRPr lang="pl-PL"/>
        </a:p>
      </dgm:t>
    </dgm:pt>
    <dgm:pt modelId="{D8D4318B-A733-49F3-BAAB-9AA0A27302C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Matury</a:t>
          </a:r>
        </a:p>
      </dgm:t>
    </dgm:pt>
    <dgm:pt modelId="{43C0F8FD-3279-42C9-8513-3D794BA7223D}" type="parTrans" cxnId="{D41FDC96-4949-462B-80E0-CFD04CCB0A71}">
      <dgm:prSet/>
      <dgm:spPr/>
      <dgm:t>
        <a:bodyPr/>
        <a:lstStyle/>
        <a:p>
          <a:endParaRPr lang="pl-PL"/>
        </a:p>
      </dgm:t>
    </dgm:pt>
    <dgm:pt modelId="{8C780F16-A2C7-4C6D-A9C6-BB20A7D3F37D}" type="sibTrans" cxnId="{D41FDC96-4949-462B-80E0-CFD04CCB0A71}">
      <dgm:prSet/>
      <dgm:spPr/>
      <dgm:t>
        <a:bodyPr/>
        <a:lstStyle/>
        <a:p>
          <a:endParaRPr lang="pl-PL"/>
        </a:p>
      </dgm:t>
    </dgm:pt>
    <dgm:pt modelId="{D18E4D93-4D31-44BC-8914-5C6F11DB6AC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Absolwenci</a:t>
          </a:r>
        </a:p>
      </dgm:t>
    </dgm:pt>
    <dgm:pt modelId="{3C910B6E-39A7-4E8D-ACEF-4C86C731EAAF}" type="parTrans" cxnId="{37519CCC-A996-417C-B7D7-429BBE3FB782}">
      <dgm:prSet/>
      <dgm:spPr/>
      <dgm:t>
        <a:bodyPr/>
        <a:lstStyle/>
        <a:p>
          <a:endParaRPr lang="pl-PL"/>
        </a:p>
      </dgm:t>
    </dgm:pt>
    <dgm:pt modelId="{8995381C-65AD-456F-8620-1DDDBF5F4C31}" type="sibTrans" cxnId="{37519CCC-A996-417C-B7D7-429BBE3FB782}">
      <dgm:prSet/>
      <dgm:spPr/>
      <dgm:t>
        <a:bodyPr/>
        <a:lstStyle/>
        <a:p>
          <a:endParaRPr lang="pl-PL"/>
        </a:p>
      </dgm:t>
    </dgm:pt>
    <dgm:pt modelId="{60C30A57-9A9B-4043-BD7E-23B10122260F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Bezrobotni</a:t>
          </a:r>
        </a:p>
      </dgm:t>
    </dgm:pt>
    <dgm:pt modelId="{CAA59812-C787-45A6-AC3C-FE5F9232C983}" type="parTrans" cxnId="{0925475B-8983-4BF3-A0D2-EDCF9C5718D7}">
      <dgm:prSet/>
      <dgm:spPr/>
      <dgm:t>
        <a:bodyPr/>
        <a:lstStyle/>
        <a:p>
          <a:endParaRPr lang="pl-PL"/>
        </a:p>
      </dgm:t>
    </dgm:pt>
    <dgm:pt modelId="{85209473-2E41-4D26-B1B6-39BCAD7D0BF2}" type="sibTrans" cxnId="{0925475B-8983-4BF3-A0D2-EDCF9C5718D7}">
      <dgm:prSet/>
      <dgm:spPr/>
      <dgm:t>
        <a:bodyPr/>
        <a:lstStyle/>
        <a:p>
          <a:endParaRPr lang="pl-PL"/>
        </a:p>
      </dgm:t>
    </dgm:pt>
    <dgm:pt modelId="{8BF05E07-3760-4189-86F4-335577E55976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Migracje</a:t>
          </a:r>
        </a:p>
      </dgm:t>
    </dgm:pt>
    <dgm:pt modelId="{8DDEFD10-F678-43CB-8657-4DAD48E37028}" type="parTrans" cxnId="{594CF23F-73C9-4B50-A937-2D0D8869D486}">
      <dgm:prSet/>
      <dgm:spPr/>
      <dgm:t>
        <a:bodyPr/>
        <a:lstStyle/>
        <a:p>
          <a:endParaRPr lang="pl-PL"/>
        </a:p>
      </dgm:t>
    </dgm:pt>
    <dgm:pt modelId="{0880A2A3-DFE7-4841-AE8B-2C4A07FD3BFC}" type="sibTrans" cxnId="{594CF23F-73C9-4B50-A937-2D0D8869D486}">
      <dgm:prSet/>
      <dgm:spPr/>
      <dgm:t>
        <a:bodyPr/>
        <a:lstStyle/>
        <a:p>
          <a:endParaRPr lang="pl-PL"/>
        </a:p>
      </dgm:t>
    </dgm:pt>
    <dgm:pt modelId="{85D4F85D-4CB3-4918-87C1-9664A6A8613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Pomoc społeczna (miejsca)</a:t>
          </a:r>
        </a:p>
      </dgm:t>
    </dgm:pt>
    <dgm:pt modelId="{C86B0FF4-2E12-421D-A2C8-D0FEDC9111F7}" type="parTrans" cxnId="{603DCBA0-FB1B-4908-86F5-CFD6A531CFC5}">
      <dgm:prSet/>
      <dgm:spPr/>
      <dgm:t>
        <a:bodyPr/>
        <a:lstStyle/>
        <a:p>
          <a:endParaRPr lang="pl-PL"/>
        </a:p>
      </dgm:t>
    </dgm:pt>
    <dgm:pt modelId="{4860CB0D-1467-4317-9E74-BAEBECDD84F9}" type="sibTrans" cxnId="{603DCBA0-FB1B-4908-86F5-CFD6A531CFC5}">
      <dgm:prSet/>
      <dgm:spPr/>
      <dgm:t>
        <a:bodyPr/>
        <a:lstStyle/>
        <a:p>
          <a:endParaRPr lang="pl-PL"/>
        </a:p>
      </dgm:t>
    </dgm:pt>
    <dgm:pt modelId="{7F047D30-61F9-4682-AA5B-419525C406FB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Pomoc społeczna (mieszkańcy)</a:t>
          </a:r>
        </a:p>
      </dgm:t>
    </dgm:pt>
    <dgm:pt modelId="{CED703B2-D234-4644-AFED-3CF9D38FE388}" type="parTrans" cxnId="{3407A982-E3E8-4169-940F-CB50BCBE42BD}">
      <dgm:prSet/>
      <dgm:spPr/>
      <dgm:t>
        <a:bodyPr/>
        <a:lstStyle/>
        <a:p>
          <a:endParaRPr lang="pl-PL"/>
        </a:p>
      </dgm:t>
    </dgm:pt>
    <dgm:pt modelId="{ECF2A8B7-73A1-45E2-A99C-E18DB72F6339}" type="sibTrans" cxnId="{3407A982-E3E8-4169-940F-CB50BCBE42BD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181346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13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13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F47A1F-0B75-4C00-9774-B3EE9945D6F4}" type="pres">
      <dgm:prSet presAssocID="{8F5716D4-640E-43EE-8B3D-4B11CB694F2C}" presName="Name13" presStyleLbl="parChTrans1D2" presStyleIdx="2" presStyleCnt="13"/>
      <dgm:spPr/>
      <dgm:t>
        <a:bodyPr/>
        <a:lstStyle/>
        <a:p>
          <a:endParaRPr lang="pl-PL"/>
        </a:p>
      </dgm:t>
    </dgm:pt>
    <dgm:pt modelId="{EE16CF07-CB1C-44A3-A49F-BA871FDFA16F}" type="pres">
      <dgm:prSet presAssocID="{A4537999-622D-4EFE-8CD3-6F4C86678F24}" presName="childText" presStyleLbl="bgAcc1" presStyleIdx="2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A30454-4F8D-4C68-8D9B-6A7DFB5238F8}" type="pres">
      <dgm:prSet presAssocID="{43C0F8FD-3279-42C9-8513-3D794BA7223D}" presName="Name13" presStyleLbl="parChTrans1D2" presStyleIdx="3" presStyleCnt="13"/>
      <dgm:spPr/>
      <dgm:t>
        <a:bodyPr/>
        <a:lstStyle/>
        <a:p>
          <a:endParaRPr lang="pl-PL"/>
        </a:p>
      </dgm:t>
    </dgm:pt>
    <dgm:pt modelId="{71231F01-46D0-47DC-8C07-24EA9BF63BBA}" type="pres">
      <dgm:prSet presAssocID="{D8D4318B-A733-49F3-BAAB-9AA0A27302C8}" presName="childText" presStyleLbl="bgAcc1" presStyleIdx="3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63BBF3-E83B-4646-B12B-6612F6F9EB0F}" type="pres">
      <dgm:prSet presAssocID="{3C910B6E-39A7-4E8D-ACEF-4C86C731EAAF}" presName="Name13" presStyleLbl="parChTrans1D2" presStyleIdx="4" presStyleCnt="13"/>
      <dgm:spPr/>
      <dgm:t>
        <a:bodyPr/>
        <a:lstStyle/>
        <a:p>
          <a:endParaRPr lang="pl-PL"/>
        </a:p>
      </dgm:t>
    </dgm:pt>
    <dgm:pt modelId="{33718933-80EC-4F57-8D39-16155A0FC03B}" type="pres">
      <dgm:prSet presAssocID="{D18E4D93-4D31-44BC-8914-5C6F11DB6AC8}" presName="childText" presStyleLbl="bgAcc1" presStyleIdx="4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 custScaleX="181346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5" presStyleCnt="13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5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57A-93DE-447C-A135-018CF0A9A003}" type="pres">
      <dgm:prSet presAssocID="{070CC682-F76D-4727-A102-04C0E1FAB743}" presName="Name13" presStyleLbl="parChTrans1D2" presStyleIdx="6" presStyleCnt="13"/>
      <dgm:spPr/>
      <dgm:t>
        <a:bodyPr/>
        <a:lstStyle/>
        <a:p>
          <a:endParaRPr lang="pl-PL"/>
        </a:p>
      </dgm:t>
    </dgm:pt>
    <dgm:pt modelId="{0D589D68-68EB-4C7B-A60C-4F6A2E6244B4}" type="pres">
      <dgm:prSet presAssocID="{FBFB8A4A-E251-499E-9C6E-6E21ED0E6CBB}" presName="childText" presStyleLbl="bgAcc1" presStyleIdx="6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63B14A-8C94-4167-9C47-477E11854608}" type="pres">
      <dgm:prSet presAssocID="{CAA59812-C787-45A6-AC3C-FE5F9232C983}" presName="Name13" presStyleLbl="parChTrans1D2" presStyleIdx="7" presStyleCnt="13"/>
      <dgm:spPr/>
      <dgm:t>
        <a:bodyPr/>
        <a:lstStyle/>
        <a:p>
          <a:endParaRPr lang="pl-PL"/>
        </a:p>
      </dgm:t>
    </dgm:pt>
    <dgm:pt modelId="{ED25081E-2AA8-41F8-9270-99756715D66D}" type="pres">
      <dgm:prSet presAssocID="{60C30A57-9A9B-4043-BD7E-23B10122260F}" presName="childText" presStyleLbl="bgAcc1" presStyleIdx="7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839895-EE98-44AE-B887-BB53B2A89AA2}" type="pres">
      <dgm:prSet presAssocID="{8DDEFD10-F678-43CB-8657-4DAD48E37028}" presName="Name13" presStyleLbl="parChTrans1D2" presStyleIdx="8" presStyleCnt="13"/>
      <dgm:spPr/>
      <dgm:t>
        <a:bodyPr/>
        <a:lstStyle/>
        <a:p>
          <a:endParaRPr lang="pl-PL"/>
        </a:p>
      </dgm:t>
    </dgm:pt>
    <dgm:pt modelId="{46144304-0989-4879-BD82-D0C90589C4CB}" type="pres">
      <dgm:prSet presAssocID="{8BF05E07-3760-4189-86F4-335577E55976}" presName="childText" presStyleLbl="bgAcc1" presStyleIdx="8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181346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9" presStyleCnt="13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9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181346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BF4BB7AF-A3D3-4583-857F-F5DBF956EC09}" type="pres">
      <dgm:prSet presAssocID="{D538EF45-E43D-4CBC-AA25-8E601784F6BB}" presName="Name13" presStyleLbl="parChTrans1D2" presStyleIdx="10" presStyleCnt="13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10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283EE6-1AE4-4376-9194-EE0897AB04EA}" type="pres">
      <dgm:prSet presAssocID="{C86B0FF4-2E12-421D-A2C8-D0FEDC9111F7}" presName="Name13" presStyleLbl="parChTrans1D2" presStyleIdx="11" presStyleCnt="13"/>
      <dgm:spPr/>
      <dgm:t>
        <a:bodyPr/>
        <a:lstStyle/>
        <a:p>
          <a:endParaRPr lang="pl-PL"/>
        </a:p>
      </dgm:t>
    </dgm:pt>
    <dgm:pt modelId="{1F91E808-C521-40C7-9BC7-9E5B75BE8951}" type="pres">
      <dgm:prSet presAssocID="{85D4F85D-4CB3-4918-87C1-9664A6A86139}" presName="childText" presStyleLbl="bgAcc1" presStyleIdx="11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BDAB4E-0B9B-4396-BF52-C6708F77006B}" type="pres">
      <dgm:prSet presAssocID="{CED703B2-D234-4644-AFED-3CF9D38FE388}" presName="Name13" presStyleLbl="parChTrans1D2" presStyleIdx="12" presStyleCnt="13"/>
      <dgm:spPr/>
      <dgm:t>
        <a:bodyPr/>
        <a:lstStyle/>
        <a:p>
          <a:endParaRPr lang="pl-PL"/>
        </a:p>
      </dgm:t>
    </dgm:pt>
    <dgm:pt modelId="{EEC2A497-9956-481E-9C37-7532CA9E37B9}" type="pres">
      <dgm:prSet presAssocID="{7F047D30-61F9-4682-AA5B-419525C406FB}" presName="childText" presStyleLbl="bgAcc1" presStyleIdx="12" presStyleCnt="13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41FDC96-4949-462B-80E0-CFD04CCB0A71}" srcId="{CD85712A-AD20-42DE-A3E2-C0B919B005FA}" destId="{D8D4318B-A733-49F3-BAAB-9AA0A27302C8}" srcOrd="3" destOrd="0" parTransId="{43C0F8FD-3279-42C9-8513-3D794BA7223D}" sibTransId="{8C780F16-A2C7-4C6D-A9C6-BB20A7D3F37D}"/>
    <dgm:cxn modelId="{D37AD743-0526-469F-95A2-1D5657DD3F9A}" type="presOf" srcId="{43C0F8FD-3279-42C9-8513-3D794BA7223D}" destId="{9AA30454-4F8D-4C68-8D9B-6A7DFB5238F8}" srcOrd="0" destOrd="0" presId="urn:microsoft.com/office/officeart/2005/8/layout/hierarchy3"/>
    <dgm:cxn modelId="{594CF23F-73C9-4B50-A937-2D0D8869D486}" srcId="{E9A490C4-537E-4D24-9402-8C730D00E515}" destId="{8BF05E07-3760-4189-86F4-335577E55976}" srcOrd="3" destOrd="0" parTransId="{8DDEFD10-F678-43CB-8657-4DAD48E37028}" sibTransId="{0880A2A3-DFE7-4841-AE8B-2C4A07FD3BFC}"/>
    <dgm:cxn modelId="{A64BF947-6948-4CB9-9119-C1BFC20B5E14}" type="presOf" srcId="{FBFB8A4A-E251-499E-9C6E-6E21ED0E6CBB}" destId="{0D589D68-68EB-4C7B-A60C-4F6A2E6244B4}" srcOrd="0" destOrd="0" presId="urn:microsoft.com/office/officeart/2005/8/layout/hierarchy3"/>
    <dgm:cxn modelId="{82A57B7F-A531-4F7A-A3CD-ED58955B3890}" type="presOf" srcId="{A4537999-622D-4EFE-8CD3-6F4C86678F24}" destId="{EE16CF07-CB1C-44A3-A49F-BA871FDFA16F}" srcOrd="0" destOrd="0" presId="urn:microsoft.com/office/officeart/2005/8/layout/hierarchy3"/>
    <dgm:cxn modelId="{37519CCC-A996-417C-B7D7-429BBE3FB782}" srcId="{CD85712A-AD20-42DE-A3E2-C0B919B005FA}" destId="{D18E4D93-4D31-44BC-8914-5C6F11DB6AC8}" srcOrd="4" destOrd="0" parTransId="{3C910B6E-39A7-4E8D-ACEF-4C86C731EAAF}" sibTransId="{8995381C-65AD-456F-8620-1DDDBF5F4C31}"/>
    <dgm:cxn modelId="{289566F0-78F5-4774-A881-0416159E54CE}" type="presOf" srcId="{F22A8DE8-EAED-4A17-BA71-244F7B27C675}" destId="{BB57B1D9-A6EC-4B35-9B4C-18E613D92729}" srcOrd="0" destOrd="0" presId="urn:microsoft.com/office/officeart/2005/8/layout/hierarchy3"/>
    <dgm:cxn modelId="{3C8054F7-7DFF-43E9-961C-77C58E34F3B4}" type="presOf" srcId="{9655F918-563A-45BF-B751-8A8EF1574FFC}" destId="{AA1D4323-5B59-419C-BFC0-A4FD9DE1CEB0}" srcOrd="1" destOrd="0" presId="urn:microsoft.com/office/officeart/2005/8/layout/hierarchy3"/>
    <dgm:cxn modelId="{9713607D-9FBD-4426-9DD9-8C60E9A0BE82}" type="presOf" srcId="{CED703B2-D234-4644-AFED-3CF9D38FE388}" destId="{E7BDAB4E-0B9B-4396-BF52-C6708F77006B}" srcOrd="0" destOrd="0" presId="urn:microsoft.com/office/officeart/2005/8/layout/hierarchy3"/>
    <dgm:cxn modelId="{E7FBB941-EBFE-4EA7-9546-9CC3E9252772}" type="presOf" srcId="{3B172E8F-E395-42CF-87D7-1052B5195AF7}" destId="{B18A8372-09F4-4BEF-ADDC-02979B1379B1}" srcOrd="1" destOrd="0" presId="urn:microsoft.com/office/officeart/2005/8/layout/hierarchy3"/>
    <dgm:cxn modelId="{77A4A0C0-82DF-4B53-90FB-D13CA4F801EC}" type="presOf" srcId="{85D4F85D-4CB3-4918-87C1-9664A6A86139}" destId="{1F91E808-C521-40C7-9BC7-9E5B75BE8951}" srcOrd="0" destOrd="0" presId="urn:microsoft.com/office/officeart/2005/8/layout/hierarchy3"/>
    <dgm:cxn modelId="{D776E9DA-1453-4BCA-9BDA-888B6C554C29}" type="presOf" srcId="{60C30A57-9A9B-4043-BD7E-23B10122260F}" destId="{ED25081E-2AA8-41F8-9270-99756715D66D}" srcOrd="0" destOrd="0" presId="urn:microsoft.com/office/officeart/2005/8/layout/hierarchy3"/>
    <dgm:cxn modelId="{35CA11AE-A249-4225-8ADF-9F8420204DC2}" type="presOf" srcId="{AC195404-F420-413E-9FD3-17401D6BE183}" destId="{A9EDA274-AF4E-4F42-943B-F98B2D82F135}" srcOrd="0" destOrd="0" presId="urn:microsoft.com/office/officeart/2005/8/layout/hierarchy3"/>
    <dgm:cxn modelId="{603DCBA0-FB1B-4908-86F5-CFD6A531CFC5}" srcId="{3B172E8F-E395-42CF-87D7-1052B5195AF7}" destId="{85D4F85D-4CB3-4918-87C1-9664A6A86139}" srcOrd="1" destOrd="0" parTransId="{C86B0FF4-2E12-421D-A2C8-D0FEDC9111F7}" sibTransId="{4860CB0D-1467-4317-9E74-BAEBECDD84F9}"/>
    <dgm:cxn modelId="{703DA057-ABFB-4902-8267-06ED0FF66102}" type="presOf" srcId="{3A622D8A-C98E-49F4-86EA-A26B75654C31}" destId="{95CD3AED-EDF2-4BF8-99EF-F86FB05B53AA}" srcOrd="0" destOrd="0" presId="urn:microsoft.com/office/officeart/2005/8/layout/hierarchy3"/>
    <dgm:cxn modelId="{3407A982-E3E8-4169-940F-CB50BCBE42BD}" srcId="{3B172E8F-E395-42CF-87D7-1052B5195AF7}" destId="{7F047D30-61F9-4682-AA5B-419525C406FB}" srcOrd="2" destOrd="0" parTransId="{CED703B2-D234-4644-AFED-3CF9D38FE388}" sibTransId="{ECF2A8B7-73A1-45E2-A99C-E18DB72F6339}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21C221A6-F914-425F-A168-85BFD3766E81}" type="presOf" srcId="{8F5716D4-640E-43EE-8B3D-4B11CB694F2C}" destId="{E8F47A1F-0B75-4C00-9774-B3EE9945D6F4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20A91EF7-6798-4C40-A0BF-EBC8F6CEC28B}" type="presOf" srcId="{070CC682-F76D-4727-A102-04C0E1FAB743}" destId="{5C5DD57A-93DE-447C-A135-018CF0A9A003}" srcOrd="0" destOrd="0" presId="urn:microsoft.com/office/officeart/2005/8/layout/hierarchy3"/>
    <dgm:cxn modelId="{5ECC6711-2F1C-45E1-BBA1-C62ECFC36136}" type="presOf" srcId="{8BF05E07-3760-4189-86F4-335577E55976}" destId="{46144304-0989-4879-BD82-D0C90589C4CB}" srcOrd="0" destOrd="0" presId="urn:microsoft.com/office/officeart/2005/8/layout/hierarchy3"/>
    <dgm:cxn modelId="{0925475B-8983-4BF3-A0D2-EDCF9C5718D7}" srcId="{E9A490C4-537E-4D24-9402-8C730D00E515}" destId="{60C30A57-9A9B-4043-BD7E-23B10122260F}" srcOrd="2" destOrd="0" parTransId="{CAA59812-C787-45A6-AC3C-FE5F9232C983}" sibTransId="{85209473-2E41-4D26-B1B6-39BCAD7D0BF2}"/>
    <dgm:cxn modelId="{57FEA02A-B505-49AC-B285-64346E58AC40}" type="presOf" srcId="{3C910B6E-39A7-4E8D-ACEF-4C86C731EAAF}" destId="{5263BBF3-E83B-4646-B12B-6612F6F9EB0F}" srcOrd="0" destOrd="0" presId="urn:microsoft.com/office/officeart/2005/8/layout/hierarchy3"/>
    <dgm:cxn modelId="{9D94EDCE-C4B8-4C7A-AB4A-C4A63C58AFE4}" type="presOf" srcId="{35A84C4A-E84A-4EEA-9530-ABD643792EA2}" destId="{A3945B5C-DAE0-46B8-B867-2C20D6DBCAFC}" srcOrd="0" destOrd="0" presId="urn:microsoft.com/office/officeart/2005/8/layout/hierarchy3"/>
    <dgm:cxn modelId="{20A53BD1-F369-44D9-BA16-0790149254AF}" srcId="{3B172E8F-E395-42CF-87D7-1052B5195AF7}" destId="{3A622D8A-C98E-49F4-86EA-A26B75654C31}" srcOrd="0" destOrd="0" parTransId="{D538EF45-E43D-4CBC-AA25-8E601784F6BB}" sibTransId="{8A486BE8-5CBC-4A20-8F66-253971EDA60E}"/>
    <dgm:cxn modelId="{6501F0EF-C1DD-424A-AF3D-ACDE0AE2C2F3}" type="presOf" srcId="{CD85712A-AD20-42DE-A3E2-C0B919B005FA}" destId="{342F841B-6511-42CD-AE8C-DCC79124B10D}" srcOrd="1" destOrd="0" presId="urn:microsoft.com/office/officeart/2005/8/layout/hierarchy3"/>
    <dgm:cxn modelId="{FFD69E43-1A41-4977-BB6A-FA7BB46A6C5B}" type="presOf" srcId="{C86B0FF4-2E12-421D-A2C8-D0FEDC9111F7}" destId="{E2283EE6-1AE4-4376-9194-EE0897AB04EA}" srcOrd="0" destOrd="0" presId="urn:microsoft.com/office/officeart/2005/8/layout/hierarchy3"/>
    <dgm:cxn modelId="{5204258E-084E-4E3E-95E3-12D7B756ADF6}" type="presOf" srcId="{3B172E8F-E395-42CF-87D7-1052B5195AF7}" destId="{23612EB5-256E-430E-8A59-1C38007EDD4E}" srcOrd="0" destOrd="0" presId="urn:microsoft.com/office/officeart/2005/8/layout/hierarchy3"/>
    <dgm:cxn modelId="{FC79028D-A85A-4751-A0BA-EAD6F3C8A894}" type="presOf" srcId="{E9A490C4-537E-4D24-9402-8C730D00E515}" destId="{9204DA11-F3DA-4B86-8CCD-03B05E8BF53D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A255D645-235E-40C3-96F0-AD40E137EA9C}" type="presOf" srcId="{C4CEFC26-58AC-46A0-BB23-0E766D51388D}" destId="{36561B6D-1AF0-4682-98B2-43730250C417}" srcOrd="0" destOrd="0" presId="urn:microsoft.com/office/officeart/2005/8/layout/hierarchy3"/>
    <dgm:cxn modelId="{A733F491-6881-45EF-B3B7-05EF607AC0E2}" type="presOf" srcId="{D538EF45-E43D-4CBC-AA25-8E601784F6BB}" destId="{BF4BB7AF-A3D3-4583-857F-F5DBF956EC09}" srcOrd="0" destOrd="0" presId="urn:microsoft.com/office/officeart/2005/8/layout/hierarchy3"/>
    <dgm:cxn modelId="{F7279468-485A-4DB8-8007-17906865CF7E}" type="presOf" srcId="{9655F918-563A-45BF-B751-8A8EF1574FFC}" destId="{75C5159C-25C9-4998-91A2-B5B75FD9EC42}" srcOrd="0" destOrd="0" presId="urn:microsoft.com/office/officeart/2005/8/layout/hierarchy3"/>
    <dgm:cxn modelId="{1837CBFB-2140-4167-AB1F-890052CFB1F9}" type="presOf" srcId="{D18E4D93-4D31-44BC-8914-5C6F11DB6AC8}" destId="{33718933-80EC-4F57-8D39-16155A0FC03B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15A036DC-A147-4BD2-8AF1-0C53287F03A5}" type="presOf" srcId="{CD85712A-AD20-42DE-A3E2-C0B919B005FA}" destId="{29C88C8B-8655-4EE1-B5BB-2F6509FB6090}" srcOrd="0" destOrd="0" presId="urn:microsoft.com/office/officeart/2005/8/layout/hierarchy3"/>
    <dgm:cxn modelId="{00ED5BBD-5D93-4126-87AB-F55C68EF68A5}" type="presOf" srcId="{2AE9EC0F-88DD-4323-99F0-E465B6B7434A}" destId="{9CAD1B57-A996-42A1-B26A-12806A890AAC}" srcOrd="0" destOrd="0" presId="urn:microsoft.com/office/officeart/2005/8/layout/hierarchy3"/>
    <dgm:cxn modelId="{23CB81D5-1CAB-4184-A56C-54409EDE27F6}" type="presOf" srcId="{E9A490C4-537E-4D24-9402-8C730D00E515}" destId="{97C625E3-BC17-4B79-8A8D-CDE119B3DE4C}" srcOrd="1" destOrd="0" presId="urn:microsoft.com/office/officeart/2005/8/layout/hierarchy3"/>
    <dgm:cxn modelId="{90A39558-7092-4FEA-A053-F58888EFB7D2}" type="presOf" srcId="{CAA59812-C787-45A6-AC3C-FE5F9232C983}" destId="{9163B14A-8C94-4167-9C47-477E11854608}" srcOrd="0" destOrd="0" presId="urn:microsoft.com/office/officeart/2005/8/layout/hierarchy3"/>
    <dgm:cxn modelId="{13465FAD-F570-4461-A3C5-1A6A80A6CA4F}" type="presOf" srcId="{D8D4318B-A733-49F3-BAAB-9AA0A27302C8}" destId="{71231F01-46D0-47DC-8C07-24EA9BF63BBA}" srcOrd="0" destOrd="0" presId="urn:microsoft.com/office/officeart/2005/8/layout/hierarchy3"/>
    <dgm:cxn modelId="{020A728C-5CC3-4B21-ABD2-107A83FCF59C}" type="presOf" srcId="{C72555E6-96C6-418E-B318-F45C7E9CF8F1}" destId="{97F1B23E-DE77-4AB1-9B44-DA004D480287}" srcOrd="0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50FFCE07-BDA1-46BC-BF6F-91238A991845}" srcId="{E9A490C4-537E-4D24-9402-8C730D00E515}" destId="{FBFB8A4A-E251-499E-9C6E-6E21ED0E6CBB}" srcOrd="1" destOrd="0" parTransId="{070CC682-F76D-4727-A102-04C0E1FAB743}" sibTransId="{EEF8A7F5-877D-4475-95DC-A54A28F05CA9}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C720F232-70A8-4DB0-9CA3-E24B9D1129E5}" type="presOf" srcId="{298444CA-AA2D-4FFD-B7D0-7EC960F3263A}" destId="{1CFBC5AF-4398-4E19-8082-C604F60CB11C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B6CAFB93-1216-4D7E-AA3C-B191322FB15B}" type="presOf" srcId="{E71553B9-B761-4E6A-903F-4FF3758A11B6}" destId="{D5E47F21-CDB1-45F0-ADDC-EACEA44390B7}" srcOrd="0" destOrd="0" presId="urn:microsoft.com/office/officeart/2005/8/layout/hierarchy3"/>
    <dgm:cxn modelId="{88B08EB9-3C9B-4E2A-B4DD-39B4FAEA5C84}" type="presOf" srcId="{8D427DBA-C48E-444F-90F2-6FC475425B3B}" destId="{0CEBFE54-A348-4E2D-A1CC-54FE34E7E3F7}" srcOrd="0" destOrd="0" presId="urn:microsoft.com/office/officeart/2005/8/layout/hierarchy3"/>
    <dgm:cxn modelId="{6D00A666-443E-40B4-B30F-A1C48ECD7F07}" type="presOf" srcId="{8DDEFD10-F678-43CB-8657-4DAD48E37028}" destId="{B5839895-EE98-44AE-B887-BB53B2A89AA2}" srcOrd="0" destOrd="0" presId="urn:microsoft.com/office/officeart/2005/8/layout/hierarchy3"/>
    <dgm:cxn modelId="{0E120537-61A6-48A0-9315-DC881B2C1BE7}" srcId="{CD85712A-AD20-42DE-A3E2-C0B919B005FA}" destId="{A4537999-622D-4EFE-8CD3-6F4C86678F24}" srcOrd="2" destOrd="0" parTransId="{8F5716D4-640E-43EE-8B3D-4B11CB694F2C}" sibTransId="{FCE77017-8CDC-49F3-9158-0C149C3B3E34}"/>
    <dgm:cxn modelId="{71103D56-915E-4973-9D6C-0FC1B33984AA}" type="presOf" srcId="{7F047D30-61F9-4682-AA5B-419525C406FB}" destId="{EEC2A497-9956-481E-9C37-7532CA9E37B9}" srcOrd="0" destOrd="0" presId="urn:microsoft.com/office/officeart/2005/8/layout/hierarchy3"/>
    <dgm:cxn modelId="{EEA7AF85-E840-4860-B734-71EE2341D6D5}" type="presParOf" srcId="{A9EDA274-AF4E-4F42-943B-F98B2D82F135}" destId="{1150BA84-5CCD-4811-94AE-82296FD23BF0}" srcOrd="0" destOrd="0" presId="urn:microsoft.com/office/officeart/2005/8/layout/hierarchy3"/>
    <dgm:cxn modelId="{ACA21511-9B65-456C-91C6-AC5C6A617FEB}" type="presParOf" srcId="{1150BA84-5CCD-4811-94AE-82296FD23BF0}" destId="{BA4AEFBD-7FE6-43EF-B552-A23264EE9EEC}" srcOrd="0" destOrd="0" presId="urn:microsoft.com/office/officeart/2005/8/layout/hierarchy3"/>
    <dgm:cxn modelId="{0242A842-4811-45BD-AFCD-0635886E31C9}" type="presParOf" srcId="{BA4AEFBD-7FE6-43EF-B552-A23264EE9EEC}" destId="{29C88C8B-8655-4EE1-B5BB-2F6509FB6090}" srcOrd="0" destOrd="0" presId="urn:microsoft.com/office/officeart/2005/8/layout/hierarchy3"/>
    <dgm:cxn modelId="{ADBC85E6-7C09-4C33-853F-E2A0DD5F4AC4}" type="presParOf" srcId="{BA4AEFBD-7FE6-43EF-B552-A23264EE9EEC}" destId="{342F841B-6511-42CD-AE8C-DCC79124B10D}" srcOrd="1" destOrd="0" presId="urn:microsoft.com/office/officeart/2005/8/layout/hierarchy3"/>
    <dgm:cxn modelId="{66F77FF2-7E11-4D92-AE57-D729A4F6CBF2}" type="presParOf" srcId="{1150BA84-5CCD-4811-94AE-82296FD23BF0}" destId="{368A006A-AAF7-4946-A959-E4B3A0CC966F}" srcOrd="1" destOrd="0" presId="urn:microsoft.com/office/officeart/2005/8/layout/hierarchy3"/>
    <dgm:cxn modelId="{66083232-4C28-4660-8A56-B91D1D5322BC}" type="presParOf" srcId="{368A006A-AAF7-4946-A959-E4B3A0CC966F}" destId="{9CAD1B57-A996-42A1-B26A-12806A890AAC}" srcOrd="0" destOrd="0" presId="urn:microsoft.com/office/officeart/2005/8/layout/hierarchy3"/>
    <dgm:cxn modelId="{49DAADAC-CAA6-430C-BEC5-EEB0449F3D35}" type="presParOf" srcId="{368A006A-AAF7-4946-A959-E4B3A0CC966F}" destId="{1CFBC5AF-4398-4E19-8082-C604F60CB11C}" srcOrd="1" destOrd="0" presId="urn:microsoft.com/office/officeart/2005/8/layout/hierarchy3"/>
    <dgm:cxn modelId="{9159CFE6-0E55-47B2-84A6-390A0E188130}" type="presParOf" srcId="{368A006A-AAF7-4946-A959-E4B3A0CC966F}" destId="{D5E47F21-CDB1-45F0-ADDC-EACEA44390B7}" srcOrd="2" destOrd="0" presId="urn:microsoft.com/office/officeart/2005/8/layout/hierarchy3"/>
    <dgm:cxn modelId="{A7729B5A-7AC4-4846-BA38-FF638BAF9999}" type="presParOf" srcId="{368A006A-AAF7-4946-A959-E4B3A0CC966F}" destId="{97F1B23E-DE77-4AB1-9B44-DA004D480287}" srcOrd="3" destOrd="0" presId="urn:microsoft.com/office/officeart/2005/8/layout/hierarchy3"/>
    <dgm:cxn modelId="{CC29C3F6-C499-4278-BDB8-FE4A36A70A3E}" type="presParOf" srcId="{368A006A-AAF7-4946-A959-E4B3A0CC966F}" destId="{E8F47A1F-0B75-4C00-9774-B3EE9945D6F4}" srcOrd="4" destOrd="0" presId="urn:microsoft.com/office/officeart/2005/8/layout/hierarchy3"/>
    <dgm:cxn modelId="{AD0402F2-9F6C-4E6E-BF0A-BD9FAEC5770C}" type="presParOf" srcId="{368A006A-AAF7-4946-A959-E4B3A0CC966F}" destId="{EE16CF07-CB1C-44A3-A49F-BA871FDFA16F}" srcOrd="5" destOrd="0" presId="urn:microsoft.com/office/officeart/2005/8/layout/hierarchy3"/>
    <dgm:cxn modelId="{A3A018E1-70CE-4CDD-892F-E0A410A84627}" type="presParOf" srcId="{368A006A-AAF7-4946-A959-E4B3A0CC966F}" destId="{9AA30454-4F8D-4C68-8D9B-6A7DFB5238F8}" srcOrd="6" destOrd="0" presId="urn:microsoft.com/office/officeart/2005/8/layout/hierarchy3"/>
    <dgm:cxn modelId="{1D955671-C445-493E-BE0F-189D752078A0}" type="presParOf" srcId="{368A006A-AAF7-4946-A959-E4B3A0CC966F}" destId="{71231F01-46D0-47DC-8C07-24EA9BF63BBA}" srcOrd="7" destOrd="0" presId="urn:microsoft.com/office/officeart/2005/8/layout/hierarchy3"/>
    <dgm:cxn modelId="{399179FA-7BFF-4673-A05C-8AB876C557FB}" type="presParOf" srcId="{368A006A-AAF7-4946-A959-E4B3A0CC966F}" destId="{5263BBF3-E83B-4646-B12B-6612F6F9EB0F}" srcOrd="8" destOrd="0" presId="urn:microsoft.com/office/officeart/2005/8/layout/hierarchy3"/>
    <dgm:cxn modelId="{6A6C4EDB-BAD8-40A2-BE44-AEE3A1C9D6E9}" type="presParOf" srcId="{368A006A-AAF7-4946-A959-E4B3A0CC966F}" destId="{33718933-80EC-4F57-8D39-16155A0FC03B}" srcOrd="9" destOrd="0" presId="urn:microsoft.com/office/officeart/2005/8/layout/hierarchy3"/>
    <dgm:cxn modelId="{32115F5C-6490-4A1C-B711-0F90D100D6AE}" type="presParOf" srcId="{A9EDA274-AF4E-4F42-943B-F98B2D82F135}" destId="{2D38F718-A45E-44D2-9408-3D268609A112}" srcOrd="1" destOrd="0" presId="urn:microsoft.com/office/officeart/2005/8/layout/hierarchy3"/>
    <dgm:cxn modelId="{BF40C4B6-33E3-4D79-BF88-415EC3AC5CBC}" type="presParOf" srcId="{2D38F718-A45E-44D2-9408-3D268609A112}" destId="{49814ACD-4FAC-4F98-A053-F8B8428F0BC5}" srcOrd="0" destOrd="0" presId="urn:microsoft.com/office/officeart/2005/8/layout/hierarchy3"/>
    <dgm:cxn modelId="{C19E8164-324D-4ECC-BCF7-B6E12B836B59}" type="presParOf" srcId="{49814ACD-4FAC-4F98-A053-F8B8428F0BC5}" destId="{9204DA11-F3DA-4B86-8CCD-03B05E8BF53D}" srcOrd="0" destOrd="0" presId="urn:microsoft.com/office/officeart/2005/8/layout/hierarchy3"/>
    <dgm:cxn modelId="{5EEBBBCE-9001-461E-BEF3-9FAD53FD81E0}" type="presParOf" srcId="{49814ACD-4FAC-4F98-A053-F8B8428F0BC5}" destId="{97C625E3-BC17-4B79-8A8D-CDE119B3DE4C}" srcOrd="1" destOrd="0" presId="urn:microsoft.com/office/officeart/2005/8/layout/hierarchy3"/>
    <dgm:cxn modelId="{F3971A3E-AB0D-4050-8533-00BBE8C57DB1}" type="presParOf" srcId="{2D38F718-A45E-44D2-9408-3D268609A112}" destId="{7DB10569-1AF2-45CC-B644-050F5951FAE4}" srcOrd="1" destOrd="0" presId="urn:microsoft.com/office/officeart/2005/8/layout/hierarchy3"/>
    <dgm:cxn modelId="{305C7CA1-CF3B-4A92-8565-6575DC434DA1}" type="presParOf" srcId="{7DB10569-1AF2-45CC-B644-050F5951FAE4}" destId="{0CEBFE54-A348-4E2D-A1CC-54FE34E7E3F7}" srcOrd="0" destOrd="0" presId="urn:microsoft.com/office/officeart/2005/8/layout/hierarchy3"/>
    <dgm:cxn modelId="{64A6FF10-7C5A-48BD-8095-2CC5668E13B5}" type="presParOf" srcId="{7DB10569-1AF2-45CC-B644-050F5951FAE4}" destId="{A3945B5C-DAE0-46B8-B867-2C20D6DBCAFC}" srcOrd="1" destOrd="0" presId="urn:microsoft.com/office/officeart/2005/8/layout/hierarchy3"/>
    <dgm:cxn modelId="{CCA6C494-D37C-47E0-A1A3-8AEE3134A847}" type="presParOf" srcId="{7DB10569-1AF2-45CC-B644-050F5951FAE4}" destId="{5C5DD57A-93DE-447C-A135-018CF0A9A003}" srcOrd="2" destOrd="0" presId="urn:microsoft.com/office/officeart/2005/8/layout/hierarchy3"/>
    <dgm:cxn modelId="{F39A355A-1735-4151-BC29-E1CBCB6C2349}" type="presParOf" srcId="{7DB10569-1AF2-45CC-B644-050F5951FAE4}" destId="{0D589D68-68EB-4C7B-A60C-4F6A2E6244B4}" srcOrd="3" destOrd="0" presId="urn:microsoft.com/office/officeart/2005/8/layout/hierarchy3"/>
    <dgm:cxn modelId="{02C863D8-9867-4F8F-AA61-0F000485CC60}" type="presParOf" srcId="{7DB10569-1AF2-45CC-B644-050F5951FAE4}" destId="{9163B14A-8C94-4167-9C47-477E11854608}" srcOrd="4" destOrd="0" presId="urn:microsoft.com/office/officeart/2005/8/layout/hierarchy3"/>
    <dgm:cxn modelId="{6D827871-ACA7-4DA0-9186-398AC13EC06D}" type="presParOf" srcId="{7DB10569-1AF2-45CC-B644-050F5951FAE4}" destId="{ED25081E-2AA8-41F8-9270-99756715D66D}" srcOrd="5" destOrd="0" presId="urn:microsoft.com/office/officeart/2005/8/layout/hierarchy3"/>
    <dgm:cxn modelId="{5583BF06-1813-48EB-96A2-6CB97CBA5972}" type="presParOf" srcId="{7DB10569-1AF2-45CC-B644-050F5951FAE4}" destId="{B5839895-EE98-44AE-B887-BB53B2A89AA2}" srcOrd="6" destOrd="0" presId="urn:microsoft.com/office/officeart/2005/8/layout/hierarchy3"/>
    <dgm:cxn modelId="{F9FF21FB-9379-4588-B9EE-278BB228FE4E}" type="presParOf" srcId="{7DB10569-1AF2-45CC-B644-050F5951FAE4}" destId="{46144304-0989-4879-BD82-D0C90589C4CB}" srcOrd="7" destOrd="0" presId="urn:microsoft.com/office/officeart/2005/8/layout/hierarchy3"/>
    <dgm:cxn modelId="{13EC4E0B-FD92-421C-B03F-6BD47F646D7C}" type="presParOf" srcId="{A9EDA274-AF4E-4F42-943B-F98B2D82F135}" destId="{3DED7549-840E-4053-9C97-F701EB52B168}" srcOrd="2" destOrd="0" presId="urn:microsoft.com/office/officeart/2005/8/layout/hierarchy3"/>
    <dgm:cxn modelId="{EA48F643-1276-47F8-8EB3-C5C21C136BFA}" type="presParOf" srcId="{3DED7549-840E-4053-9C97-F701EB52B168}" destId="{F6BC7A0D-4BFA-4FF3-8A2B-7A540BA01898}" srcOrd="0" destOrd="0" presId="urn:microsoft.com/office/officeart/2005/8/layout/hierarchy3"/>
    <dgm:cxn modelId="{9B02F965-CF69-43E6-B643-2F0F3EAA5234}" type="presParOf" srcId="{F6BC7A0D-4BFA-4FF3-8A2B-7A540BA01898}" destId="{75C5159C-25C9-4998-91A2-B5B75FD9EC42}" srcOrd="0" destOrd="0" presId="urn:microsoft.com/office/officeart/2005/8/layout/hierarchy3"/>
    <dgm:cxn modelId="{7F4C7EFC-86A2-4FA3-B9A8-2B6AEF8C3099}" type="presParOf" srcId="{F6BC7A0D-4BFA-4FF3-8A2B-7A540BA01898}" destId="{AA1D4323-5B59-419C-BFC0-A4FD9DE1CEB0}" srcOrd="1" destOrd="0" presId="urn:microsoft.com/office/officeart/2005/8/layout/hierarchy3"/>
    <dgm:cxn modelId="{F5F66DAD-A690-48BB-9A75-7BD1FCBB1511}" type="presParOf" srcId="{3DED7549-840E-4053-9C97-F701EB52B168}" destId="{BF369D33-D50A-4EFB-827C-94ABA949716F}" srcOrd="1" destOrd="0" presId="urn:microsoft.com/office/officeart/2005/8/layout/hierarchy3"/>
    <dgm:cxn modelId="{F1542A42-165E-463A-B427-EF786EBDC973}" type="presParOf" srcId="{BF369D33-D50A-4EFB-827C-94ABA949716F}" destId="{36561B6D-1AF0-4682-98B2-43730250C417}" srcOrd="0" destOrd="0" presId="urn:microsoft.com/office/officeart/2005/8/layout/hierarchy3"/>
    <dgm:cxn modelId="{CD64AD35-3BB8-4B7F-8632-8BBC07DDF615}" type="presParOf" srcId="{BF369D33-D50A-4EFB-827C-94ABA949716F}" destId="{BB57B1D9-A6EC-4B35-9B4C-18E613D92729}" srcOrd="1" destOrd="0" presId="urn:microsoft.com/office/officeart/2005/8/layout/hierarchy3"/>
    <dgm:cxn modelId="{2AAE3077-2663-4747-A039-A316CBDE5FAC}" type="presParOf" srcId="{A9EDA274-AF4E-4F42-943B-F98B2D82F135}" destId="{0AB68828-1418-434C-8162-80E5F18231E2}" srcOrd="3" destOrd="0" presId="urn:microsoft.com/office/officeart/2005/8/layout/hierarchy3"/>
    <dgm:cxn modelId="{9583B550-D292-434C-8B26-72AC33404F4F}" type="presParOf" srcId="{0AB68828-1418-434C-8162-80E5F18231E2}" destId="{003BD1B4-8BB0-4D25-8C4C-675AED666237}" srcOrd="0" destOrd="0" presId="urn:microsoft.com/office/officeart/2005/8/layout/hierarchy3"/>
    <dgm:cxn modelId="{B002EB06-3906-4C9F-814D-51C8D3033132}" type="presParOf" srcId="{003BD1B4-8BB0-4D25-8C4C-675AED666237}" destId="{23612EB5-256E-430E-8A59-1C38007EDD4E}" srcOrd="0" destOrd="0" presId="urn:microsoft.com/office/officeart/2005/8/layout/hierarchy3"/>
    <dgm:cxn modelId="{0B61FB9E-F1F2-4842-BB6C-84B839F80DB9}" type="presParOf" srcId="{003BD1B4-8BB0-4D25-8C4C-675AED666237}" destId="{B18A8372-09F4-4BEF-ADDC-02979B1379B1}" srcOrd="1" destOrd="0" presId="urn:microsoft.com/office/officeart/2005/8/layout/hierarchy3"/>
    <dgm:cxn modelId="{F97662D1-6C87-48F0-9DCA-9E74E0B8CF9D}" type="presParOf" srcId="{0AB68828-1418-434C-8162-80E5F18231E2}" destId="{9190F205-68B1-44C1-BF93-7D09904D0674}" srcOrd="1" destOrd="0" presId="urn:microsoft.com/office/officeart/2005/8/layout/hierarchy3"/>
    <dgm:cxn modelId="{49A8498B-0B30-465D-B43A-EAA7A68FBAEC}" type="presParOf" srcId="{9190F205-68B1-44C1-BF93-7D09904D0674}" destId="{BF4BB7AF-A3D3-4583-857F-F5DBF956EC09}" srcOrd="0" destOrd="0" presId="urn:microsoft.com/office/officeart/2005/8/layout/hierarchy3"/>
    <dgm:cxn modelId="{0C1033C9-03E5-4CFC-A71F-FF4C10E8AB04}" type="presParOf" srcId="{9190F205-68B1-44C1-BF93-7D09904D0674}" destId="{95CD3AED-EDF2-4BF8-99EF-F86FB05B53AA}" srcOrd="1" destOrd="0" presId="urn:microsoft.com/office/officeart/2005/8/layout/hierarchy3"/>
    <dgm:cxn modelId="{6CCE2F33-7AE4-4213-BB8D-05BD968C893A}" type="presParOf" srcId="{9190F205-68B1-44C1-BF93-7D09904D0674}" destId="{E2283EE6-1AE4-4376-9194-EE0897AB04EA}" srcOrd="2" destOrd="0" presId="urn:microsoft.com/office/officeart/2005/8/layout/hierarchy3"/>
    <dgm:cxn modelId="{8E742D78-44E3-46D2-8B6F-54B02D73DDFF}" type="presParOf" srcId="{9190F205-68B1-44C1-BF93-7D09904D0674}" destId="{1F91E808-C521-40C7-9BC7-9E5B75BE8951}" srcOrd="3" destOrd="0" presId="urn:microsoft.com/office/officeart/2005/8/layout/hierarchy3"/>
    <dgm:cxn modelId="{AA9318B7-678F-4AD3-9C4F-9CE78818C05A}" type="presParOf" srcId="{9190F205-68B1-44C1-BF93-7D09904D0674}" destId="{E7BDAB4E-0B9B-4396-BF52-C6708F77006B}" srcOrd="4" destOrd="0" presId="urn:microsoft.com/office/officeart/2005/8/layout/hierarchy3"/>
    <dgm:cxn modelId="{71CA1B22-95A5-4D64-949D-FD4D39117806}" type="presParOf" srcId="{9190F205-68B1-44C1-BF93-7D09904D0674}" destId="{EEC2A497-9956-481E-9C37-7532CA9E37B9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4.1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4.4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1EC11E5E-FDA5-43A6-9740-739E4DEF5641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System ratowniczo-interwencyjno-kryzysowy</a:t>
          </a:r>
        </a:p>
      </dgm:t>
    </dgm:pt>
    <dgm:pt modelId="{E525A2BB-6389-4AB0-BA03-8E833D60EBDD}" type="parTrans" cxnId="{8ED808D8-5A78-4D22-BE7A-DD13A07402B4}">
      <dgm:prSet/>
      <dgm:spPr/>
      <dgm:t>
        <a:bodyPr/>
        <a:lstStyle/>
        <a:p>
          <a:endParaRPr lang="pl-PL"/>
        </a:p>
      </dgm:t>
    </dgm:pt>
    <dgm:pt modelId="{7CA31FD8-87F0-4C70-A7A8-C7DFD086F7AA}" type="sibTrans" cxnId="{8ED808D8-5A78-4D22-BE7A-DD13A07402B4}">
      <dgm:prSet/>
      <dgm:spPr/>
      <dgm:t>
        <a:bodyPr/>
        <a:lstStyle/>
        <a:p>
          <a:endParaRPr lang="pl-PL"/>
        </a:p>
      </dgm:t>
    </dgm:pt>
    <dgm:pt modelId="{2E5B54EC-C214-4AA8-B8DA-2AF22B525D11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 gminne</a:t>
          </a:r>
        </a:p>
      </dgm:t>
    </dgm:pt>
    <dgm:pt modelId="{BA154632-0F52-46A9-B808-BE2E95D0C7D9}" type="parTrans" cxnId="{274A1FA9-52BF-416C-869E-6AB8A23166DE}">
      <dgm:prSet/>
      <dgm:spPr/>
      <dgm:t>
        <a:bodyPr/>
        <a:lstStyle/>
        <a:p>
          <a:endParaRPr lang="pl-PL"/>
        </a:p>
      </dgm:t>
    </dgm:pt>
    <dgm:pt modelId="{FCF84331-209A-45DE-8792-EB86549DF02E}" type="sibTrans" cxnId="{274A1FA9-52BF-416C-869E-6AB8A23166DE}">
      <dgm:prSet/>
      <dgm:spPr/>
      <dgm:t>
        <a:bodyPr/>
        <a:lstStyle/>
        <a:p>
          <a:endParaRPr lang="pl-PL"/>
        </a:p>
      </dgm:t>
    </dgm:pt>
    <dgm:pt modelId="{A2D07396-F63A-45EA-BDD1-6178E4B16408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Formy ochrony przyrody</a:t>
          </a:r>
        </a:p>
      </dgm:t>
    </dgm:pt>
    <dgm:pt modelId="{C95CA5E1-F808-4B45-8B26-38D15C4F8C15}" type="parTrans" cxnId="{7EE0A92E-12E1-4052-932E-935ED6A19B31}">
      <dgm:prSet/>
      <dgm:spPr/>
      <dgm:t>
        <a:bodyPr/>
        <a:lstStyle/>
        <a:p>
          <a:endParaRPr lang="pl-PL"/>
        </a:p>
      </dgm:t>
    </dgm:pt>
    <dgm:pt modelId="{3FBCCA7F-206E-4E87-8B51-9116F8E0256D}" type="sibTrans" cxnId="{7EE0A92E-12E1-4052-932E-935ED6A19B31}">
      <dgm:prSet/>
      <dgm:spPr/>
      <dgm:t>
        <a:bodyPr/>
        <a:lstStyle/>
        <a:p>
          <a:endParaRPr lang="pl-PL"/>
        </a:p>
      </dgm:t>
    </dgm:pt>
    <dgm:pt modelId="{B0714A2E-7DB7-4E7A-B5D8-B427972C8E16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Usługi on-line</a:t>
          </a:r>
        </a:p>
      </dgm:t>
    </dgm:pt>
    <dgm:pt modelId="{17D1486C-2C05-4FAE-A6C3-353409CE1319}" type="parTrans" cxnId="{964988D6-F146-46FB-A698-4EDC3351DF35}">
      <dgm:prSet/>
      <dgm:spPr/>
      <dgm:t>
        <a:bodyPr/>
        <a:lstStyle/>
        <a:p>
          <a:endParaRPr lang="pl-PL"/>
        </a:p>
      </dgm:t>
    </dgm:pt>
    <dgm:pt modelId="{A19CC43D-6341-4097-80AE-6709EEEA4626}" type="sibTrans" cxnId="{964988D6-F146-46FB-A698-4EDC3351DF35}">
      <dgm:prSet/>
      <dgm:spPr/>
      <dgm:t>
        <a:bodyPr/>
        <a:lstStyle/>
        <a:p>
          <a:endParaRPr lang="pl-PL"/>
        </a:p>
      </dgm:t>
    </dgm:pt>
    <dgm:pt modelId="{CE98E302-9A2E-4968-B523-2C3E2FB3D39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Kanalizacja długość sieci</a:t>
          </a:r>
        </a:p>
      </dgm:t>
    </dgm:pt>
    <dgm:pt modelId="{1C4B54C8-5BDA-4672-8183-21A827672AD9}" type="parTrans" cxnId="{2BEB076B-30D6-4A88-B52D-67E5CD1A8B33}">
      <dgm:prSet/>
      <dgm:spPr/>
      <dgm:t>
        <a:bodyPr/>
        <a:lstStyle/>
        <a:p>
          <a:endParaRPr lang="pl-PL"/>
        </a:p>
      </dgm:t>
    </dgm:pt>
    <dgm:pt modelId="{FC4D88BE-5FF9-4E1B-9DD8-3D3CA3A07370}" type="sibTrans" cxnId="{2BEB076B-30D6-4A88-B52D-67E5CD1A8B33}">
      <dgm:prSet/>
      <dgm:spPr/>
      <dgm:t>
        <a:bodyPr/>
        <a:lstStyle/>
        <a:p>
          <a:endParaRPr lang="pl-PL"/>
        </a:p>
      </dgm:t>
    </dgm:pt>
    <dgm:pt modelId="{17629E96-274F-440A-A2AC-9029A3AE1856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Oczyszczalnie ścieków</a:t>
          </a:r>
        </a:p>
      </dgm:t>
    </dgm:pt>
    <dgm:pt modelId="{3FC71A24-60E4-4F2B-A831-95784B8C890F}" type="parTrans" cxnId="{746610BD-BC2D-4ABB-8585-6154032F54F0}">
      <dgm:prSet/>
      <dgm:spPr/>
      <dgm:t>
        <a:bodyPr/>
        <a:lstStyle/>
        <a:p>
          <a:endParaRPr lang="pl-PL"/>
        </a:p>
      </dgm:t>
    </dgm:pt>
    <dgm:pt modelId="{686758B9-9E3F-47BE-AA96-7AC32C828AE4}" type="sibTrans" cxnId="{746610BD-BC2D-4ABB-8585-6154032F54F0}">
      <dgm:prSet/>
      <dgm:spPr/>
      <dgm:t>
        <a:bodyPr/>
        <a:lstStyle/>
        <a:p>
          <a:endParaRPr lang="pl-PL"/>
        </a:p>
      </dgm:t>
    </dgm:pt>
    <dgm:pt modelId="{DE327A0D-28F4-4A25-B6F8-F2F21025636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Zagospodarowanie przestrzenne</a:t>
          </a:r>
        </a:p>
      </dgm:t>
    </dgm:pt>
    <dgm:pt modelId="{29C37D1D-EB6C-45F2-BCEA-78B842835F4C}" type="parTrans" cxnId="{F45F0C43-4BAC-4FC0-AAB9-77AC39B7A0A3}">
      <dgm:prSet/>
      <dgm:spPr/>
      <dgm:t>
        <a:bodyPr/>
        <a:lstStyle/>
        <a:p>
          <a:endParaRPr lang="pl-PL"/>
        </a:p>
      </dgm:t>
    </dgm:pt>
    <dgm:pt modelId="{6EF8A363-73D9-4192-8AFB-0BBAEB236332}" type="sibTrans" cxnId="{F45F0C43-4BAC-4FC0-AAB9-77AC39B7A0A3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4.2</a:t>
          </a:r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D132F524-7BBA-4A2A-8DB8-DA2B19E74B80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Termomodernizacja</a:t>
          </a:r>
        </a:p>
      </dgm:t>
    </dgm:pt>
    <dgm:pt modelId="{110E093A-DD00-48DD-BC56-18DFF2094BD9}" type="parTrans" cxnId="{384479D0-C04A-4977-B09B-E49753CF4056}">
      <dgm:prSet/>
      <dgm:spPr/>
      <dgm:t>
        <a:bodyPr/>
        <a:lstStyle/>
        <a:p>
          <a:endParaRPr lang="pl-PL"/>
        </a:p>
      </dgm:t>
    </dgm:pt>
    <dgm:pt modelId="{7CBEAFC8-5555-4A89-B0CB-0E5CF2B76D66}" type="sibTrans" cxnId="{384479D0-C04A-4977-B09B-E49753CF4056}">
      <dgm:prSet/>
      <dgm:spPr/>
      <dgm:t>
        <a:bodyPr/>
        <a:lstStyle/>
        <a:p>
          <a:endParaRPr lang="pl-PL"/>
        </a:p>
      </dgm:t>
    </dgm:pt>
    <dgm:pt modelId="{F7192CA5-FF0E-486D-B567-8A53C7592855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OZE</a:t>
          </a:r>
        </a:p>
      </dgm:t>
    </dgm:pt>
    <dgm:pt modelId="{1927F8A4-1B59-47F6-9CE5-7531DBE45A86}" type="parTrans" cxnId="{64579009-CF0F-4594-B6FD-525E7F97C6A3}">
      <dgm:prSet/>
      <dgm:spPr/>
      <dgm:t>
        <a:bodyPr/>
        <a:lstStyle/>
        <a:p>
          <a:endParaRPr lang="pl-PL"/>
        </a:p>
      </dgm:t>
    </dgm:pt>
    <dgm:pt modelId="{9E72CB99-DDF3-4172-A5FB-91C9AD5B096A}" type="sibTrans" cxnId="{64579009-CF0F-4594-B6FD-525E7F97C6A3}">
      <dgm:prSet/>
      <dgm:spPr/>
      <dgm:t>
        <a:bodyPr/>
        <a:lstStyle/>
        <a:p>
          <a:endParaRPr lang="pl-PL"/>
        </a:p>
      </dgm:t>
    </dgm:pt>
    <dgm:pt modelId="{F7F7FB29-AA52-47FE-95D9-9F1C19618BDB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  gminne</a:t>
          </a:r>
        </a:p>
      </dgm:t>
    </dgm:pt>
    <dgm:pt modelId="{9DA250BA-3CF2-4A87-9BE2-A52D7250DC0E}" type="parTrans" cxnId="{643BA2A5-E7CA-4637-8708-FF9651D0CC33}">
      <dgm:prSet/>
      <dgm:spPr/>
      <dgm:t>
        <a:bodyPr/>
        <a:lstStyle/>
        <a:p>
          <a:endParaRPr lang="pl-PL"/>
        </a:p>
      </dgm:t>
    </dgm:pt>
    <dgm:pt modelId="{6A10008F-49C7-4A6B-B890-4DE42383A16C}" type="sibTrans" cxnId="{643BA2A5-E7CA-4637-8708-FF9651D0CC33}">
      <dgm:prSet/>
      <dgm:spPr/>
      <dgm:t>
        <a:bodyPr/>
        <a:lstStyle/>
        <a:p>
          <a:endParaRPr lang="pl-PL"/>
        </a:p>
      </dgm:t>
    </dgm:pt>
    <dgm:pt modelId="{594A8284-12BA-499E-852C-EB9D1271EA21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PSeAP</a:t>
          </a:r>
        </a:p>
      </dgm:t>
    </dgm:pt>
    <dgm:pt modelId="{42A8A490-0E69-45C3-969D-AD0449CDD4C2}" type="parTrans" cxnId="{818F332B-8CA3-4EB1-9AB8-8F0210DC7D76}">
      <dgm:prSet/>
      <dgm:spPr/>
      <dgm:t>
        <a:bodyPr/>
        <a:lstStyle/>
        <a:p>
          <a:endParaRPr lang="pl-PL"/>
        </a:p>
      </dgm:t>
    </dgm:pt>
    <dgm:pt modelId="{C2C4DE54-BA27-48C3-A423-FD16AF164A00}" type="sibTrans" cxnId="{818F332B-8CA3-4EB1-9AB8-8F0210DC7D76}">
      <dgm:prSet/>
      <dgm:spPr/>
      <dgm:t>
        <a:bodyPr/>
        <a:lstStyle/>
        <a:p>
          <a:endParaRPr lang="pl-PL"/>
        </a:p>
      </dgm:t>
    </dgm:pt>
    <dgm:pt modelId="{851E4E44-89ED-4B6F-BABF-D15B7F31B3DE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 wojewódzkie</a:t>
          </a:r>
        </a:p>
      </dgm:t>
    </dgm:pt>
    <dgm:pt modelId="{FDFD6C9C-D621-4DFA-9E9F-FA1A7211E57F}" type="parTrans" cxnId="{249B1A58-38B2-46C3-B918-8659C4991D77}">
      <dgm:prSet/>
      <dgm:spPr/>
      <dgm:t>
        <a:bodyPr/>
        <a:lstStyle/>
        <a:p>
          <a:endParaRPr lang="pl-PL"/>
        </a:p>
      </dgm:t>
    </dgm:pt>
    <dgm:pt modelId="{30B80D96-C324-439F-87BB-7AF88D812F91}" type="sibTrans" cxnId="{249B1A58-38B2-46C3-B918-8659C4991D77}">
      <dgm:prSet/>
      <dgm:spPr/>
      <dgm:t>
        <a:bodyPr/>
        <a:lstStyle/>
        <a:p>
          <a:endParaRPr lang="pl-PL"/>
        </a:p>
      </dgm:t>
    </dgm:pt>
    <dgm:pt modelId="{B3951A76-C818-42BB-A359-22CA0EE1D492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 wojewódzkie</a:t>
          </a:r>
        </a:p>
      </dgm:t>
    </dgm:pt>
    <dgm:pt modelId="{C8C6976B-D082-4242-8B6D-7ED292731EEE}" type="parTrans" cxnId="{9A2CE270-E9CB-4352-8D0C-0A4E8F8978DE}">
      <dgm:prSet/>
      <dgm:spPr/>
      <dgm:t>
        <a:bodyPr/>
        <a:lstStyle/>
        <a:p>
          <a:endParaRPr lang="pl-PL"/>
        </a:p>
      </dgm:t>
    </dgm:pt>
    <dgm:pt modelId="{7D3CBB35-FD9D-4629-A0B0-9ACE50BC65FA}" type="sibTrans" cxnId="{9A2CE270-E9CB-4352-8D0C-0A4E8F8978DE}">
      <dgm:prSet/>
      <dgm:spPr/>
      <dgm:t>
        <a:bodyPr/>
        <a:lstStyle/>
        <a:p>
          <a:endParaRPr lang="pl-PL"/>
        </a:p>
      </dgm:t>
    </dgm:pt>
    <dgm:pt modelId="{3A1D204A-F3A0-4B8D-B5A6-05AA6DBF859D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Kanalizacja liczba użytkowników</a:t>
          </a:r>
        </a:p>
      </dgm:t>
    </dgm:pt>
    <dgm:pt modelId="{CBC55F6E-BD2A-4B0A-A9CC-A1B73797A798}" type="parTrans" cxnId="{14E60B54-858A-40FA-907D-50F44287FA5D}">
      <dgm:prSet/>
      <dgm:spPr/>
      <dgm:t>
        <a:bodyPr/>
        <a:lstStyle/>
        <a:p>
          <a:endParaRPr lang="pl-PL"/>
        </a:p>
      </dgm:t>
    </dgm:pt>
    <dgm:pt modelId="{B03C78E9-96E6-4E85-BAB4-7728A829B571}" type="sibTrans" cxnId="{14E60B54-858A-40FA-907D-50F44287FA5D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4.3</a:t>
          </a:r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 custScaleX="181346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25EEFE48-1F2F-46BB-A93E-18CAD0D09DE2}" type="pres">
      <dgm:prSet presAssocID="{17D1486C-2C05-4FAE-A6C3-353409CE1319}" presName="Name13" presStyleLbl="parChTrans1D2" presStyleIdx="0" presStyleCnt="14"/>
      <dgm:spPr/>
      <dgm:t>
        <a:bodyPr/>
        <a:lstStyle/>
        <a:p>
          <a:endParaRPr lang="pl-PL"/>
        </a:p>
      </dgm:t>
    </dgm:pt>
    <dgm:pt modelId="{1DF408DB-B60D-4D90-854D-E39FF1A79B68}" type="pres">
      <dgm:prSet presAssocID="{B0714A2E-7DB7-4E7A-B5D8-B427972C8E16}" presName="childText" presStyleLbl="bgAcc1" presStyleIdx="0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FA7372-7CEB-4606-AA1E-8BB5949D158D}" type="pres">
      <dgm:prSet presAssocID="{42A8A490-0E69-45C3-969D-AD0449CDD4C2}" presName="Name13" presStyleLbl="parChTrans1D2" presStyleIdx="1" presStyleCnt="14"/>
      <dgm:spPr/>
      <dgm:t>
        <a:bodyPr/>
        <a:lstStyle/>
        <a:p>
          <a:endParaRPr lang="pl-PL"/>
        </a:p>
      </dgm:t>
    </dgm:pt>
    <dgm:pt modelId="{4A5573FF-1438-41FA-85C1-B3B090D6B037}" type="pres">
      <dgm:prSet presAssocID="{594A8284-12BA-499E-852C-EB9D1271EA21}" presName="childText" presStyleLbl="bgAcc1" presStyleIdx="1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B06E6C-DB42-41CD-A345-68869F297B7F}" type="pres">
      <dgm:prSet presAssocID="{9DA250BA-3CF2-4A87-9BE2-A52D7250DC0E}" presName="Name13" presStyleLbl="parChTrans1D2" presStyleIdx="2" presStyleCnt="14"/>
      <dgm:spPr/>
      <dgm:t>
        <a:bodyPr/>
        <a:lstStyle/>
        <a:p>
          <a:endParaRPr lang="pl-PL"/>
        </a:p>
      </dgm:t>
    </dgm:pt>
    <dgm:pt modelId="{77F3AE3C-BDFF-4D29-9F17-EBDC48EDC06F}" type="pres">
      <dgm:prSet presAssocID="{F7F7FB29-AA52-47FE-95D9-9F1C19618BDB}" presName="childText" presStyleLbl="bgAcc1" presStyleIdx="2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8E5F77-FA19-4701-841F-06BF60E7A35A}" type="pres">
      <dgm:prSet presAssocID="{FDFD6C9C-D621-4DFA-9E9F-FA1A7211E57F}" presName="Name13" presStyleLbl="parChTrans1D2" presStyleIdx="3" presStyleCnt="14"/>
      <dgm:spPr/>
      <dgm:t>
        <a:bodyPr/>
        <a:lstStyle/>
        <a:p>
          <a:endParaRPr lang="pl-PL"/>
        </a:p>
      </dgm:t>
    </dgm:pt>
    <dgm:pt modelId="{A5C59934-045C-4637-BB7D-18352A004A4A}" type="pres">
      <dgm:prSet presAssocID="{851E4E44-89ED-4B6F-BABF-D15B7F31B3DE}" presName="childText" presStyleLbl="bgAcc1" presStyleIdx="3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 custScaleX="181346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73BAC452-CA13-4DB9-A057-50ED8E4CBBCA}" type="pres">
      <dgm:prSet presAssocID="{BA154632-0F52-46A9-B808-BE2E95D0C7D9}" presName="Name13" presStyleLbl="parChTrans1D2" presStyleIdx="4" presStyleCnt="14"/>
      <dgm:spPr/>
      <dgm:t>
        <a:bodyPr/>
        <a:lstStyle/>
        <a:p>
          <a:endParaRPr lang="pl-PL"/>
        </a:p>
      </dgm:t>
    </dgm:pt>
    <dgm:pt modelId="{72403D2A-4E1B-496E-B202-36330E8DDA64}" type="pres">
      <dgm:prSet presAssocID="{2E5B54EC-C214-4AA8-B8DA-2AF22B525D11}" presName="childText" presStyleLbl="bgAcc1" presStyleIdx="4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10F2BF-2506-4121-9DEA-87817739C877}" type="pres">
      <dgm:prSet presAssocID="{C8C6976B-D082-4242-8B6D-7ED292731EEE}" presName="Name13" presStyleLbl="parChTrans1D2" presStyleIdx="5" presStyleCnt="14"/>
      <dgm:spPr/>
      <dgm:t>
        <a:bodyPr/>
        <a:lstStyle/>
        <a:p>
          <a:endParaRPr lang="pl-PL"/>
        </a:p>
      </dgm:t>
    </dgm:pt>
    <dgm:pt modelId="{1B501971-5144-40E6-BE6B-DC0E36DC4EBE}" type="pres">
      <dgm:prSet presAssocID="{B3951A76-C818-42BB-A359-22CA0EE1D492}" presName="childText" presStyleLbl="bgAcc1" presStyleIdx="5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 custScaleX="181346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D011603D-E7CC-4040-BF0F-BB46266EAF71}" type="pres">
      <dgm:prSet presAssocID="{C95CA5E1-F808-4B45-8B26-38D15C4F8C15}" presName="Name13" presStyleLbl="parChTrans1D2" presStyleIdx="6" presStyleCnt="14"/>
      <dgm:spPr/>
      <dgm:t>
        <a:bodyPr/>
        <a:lstStyle/>
        <a:p>
          <a:endParaRPr lang="pl-PL"/>
        </a:p>
      </dgm:t>
    </dgm:pt>
    <dgm:pt modelId="{D993B539-D9F7-43B1-9917-B9FE96CA0AA0}" type="pres">
      <dgm:prSet presAssocID="{A2D07396-F63A-45EA-BDD1-6178E4B16408}" presName="childText" presStyleLbl="bgAcc1" presStyleIdx="6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0255D2-4697-4966-A4A7-0F0952E60B24}" type="pres">
      <dgm:prSet presAssocID="{29C37D1D-EB6C-45F2-BCEA-78B842835F4C}" presName="Name13" presStyleLbl="parChTrans1D2" presStyleIdx="7" presStyleCnt="14"/>
      <dgm:spPr/>
      <dgm:t>
        <a:bodyPr/>
        <a:lstStyle/>
        <a:p>
          <a:endParaRPr lang="pl-PL"/>
        </a:p>
      </dgm:t>
    </dgm:pt>
    <dgm:pt modelId="{E11D5FF5-1E16-4B1C-B1F2-1703F6CBAD82}" type="pres">
      <dgm:prSet presAssocID="{DE327A0D-28F4-4A25-B6F8-F2F210256365}" presName="childText" presStyleLbl="bgAcc1" presStyleIdx="7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1964AC-2069-4E4F-899A-6E7A5CA9A7BB}" type="pres">
      <dgm:prSet presAssocID="{110E093A-DD00-48DD-BC56-18DFF2094BD9}" presName="Name13" presStyleLbl="parChTrans1D2" presStyleIdx="8" presStyleCnt="14"/>
      <dgm:spPr/>
      <dgm:t>
        <a:bodyPr/>
        <a:lstStyle/>
        <a:p>
          <a:endParaRPr lang="pl-PL"/>
        </a:p>
      </dgm:t>
    </dgm:pt>
    <dgm:pt modelId="{9A73D8E4-B356-4A59-ADE4-FBA1CDE03D27}" type="pres">
      <dgm:prSet presAssocID="{D132F524-7BBA-4A2A-8DB8-DA2B19E74B80}" presName="childText" presStyleLbl="bgAcc1" presStyleIdx="8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F1479-3CC5-48E4-A78D-CE8150BE20EC}" type="pres">
      <dgm:prSet presAssocID="{E525A2BB-6389-4AB0-BA03-8E833D60EBDD}" presName="Name13" presStyleLbl="parChTrans1D2" presStyleIdx="9" presStyleCnt="14"/>
      <dgm:spPr/>
      <dgm:t>
        <a:bodyPr/>
        <a:lstStyle/>
        <a:p>
          <a:endParaRPr lang="pl-PL"/>
        </a:p>
      </dgm:t>
    </dgm:pt>
    <dgm:pt modelId="{93497396-009A-450F-9E85-165DE2C30ED0}" type="pres">
      <dgm:prSet presAssocID="{1EC11E5E-FDA5-43A6-9740-739E4DEF5641}" presName="childText" presStyleLbl="bgAcc1" presStyleIdx="9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7553EB-2150-4385-9746-25A1CAFA7EDB}" type="pres">
      <dgm:prSet presAssocID="{1927F8A4-1B59-47F6-9CE5-7531DBE45A86}" presName="Name13" presStyleLbl="parChTrans1D2" presStyleIdx="10" presStyleCnt="14"/>
      <dgm:spPr/>
      <dgm:t>
        <a:bodyPr/>
        <a:lstStyle/>
        <a:p>
          <a:endParaRPr lang="pl-PL"/>
        </a:p>
      </dgm:t>
    </dgm:pt>
    <dgm:pt modelId="{2C815B33-9D6B-4E90-A368-8FAEF9C8AE0D}" type="pres">
      <dgm:prSet presAssocID="{F7192CA5-FF0E-486D-B567-8A53C7592855}" presName="childText" presStyleLbl="bgAcc1" presStyleIdx="10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 custScaleX="181346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453DE6EA-BA9C-4C7A-B7BF-A01B11C95F04}" type="pres">
      <dgm:prSet presAssocID="{1C4B54C8-5BDA-4672-8183-21A827672AD9}" presName="Name13" presStyleLbl="parChTrans1D2" presStyleIdx="11" presStyleCnt="14"/>
      <dgm:spPr/>
      <dgm:t>
        <a:bodyPr/>
        <a:lstStyle/>
        <a:p>
          <a:endParaRPr lang="pl-PL"/>
        </a:p>
      </dgm:t>
    </dgm:pt>
    <dgm:pt modelId="{47E2826E-B3D5-4AEA-9E18-10ED245AA2BB}" type="pres">
      <dgm:prSet presAssocID="{CE98E302-9A2E-4968-B523-2C3E2FB3D394}" presName="childText" presStyleLbl="bgAcc1" presStyleIdx="11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B30D3C-982E-4323-8DB0-C0BAE23F9CDA}" type="pres">
      <dgm:prSet presAssocID="{CBC55F6E-BD2A-4B0A-A9CC-A1B73797A798}" presName="Name13" presStyleLbl="parChTrans1D2" presStyleIdx="12" presStyleCnt="14"/>
      <dgm:spPr/>
      <dgm:t>
        <a:bodyPr/>
        <a:lstStyle/>
        <a:p>
          <a:endParaRPr lang="pl-PL"/>
        </a:p>
      </dgm:t>
    </dgm:pt>
    <dgm:pt modelId="{D7A5A074-E95D-4278-B763-EB1BE40D3EA6}" type="pres">
      <dgm:prSet presAssocID="{3A1D204A-F3A0-4B8D-B5A6-05AA6DBF859D}" presName="childText" presStyleLbl="bgAcc1" presStyleIdx="12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B4345E-4F9F-47C8-BA40-03B38F250BB2}" type="pres">
      <dgm:prSet presAssocID="{3FC71A24-60E4-4F2B-A831-95784B8C890F}" presName="Name13" presStyleLbl="parChTrans1D2" presStyleIdx="13" presStyleCnt="14"/>
      <dgm:spPr/>
      <dgm:t>
        <a:bodyPr/>
        <a:lstStyle/>
        <a:p>
          <a:endParaRPr lang="pl-PL"/>
        </a:p>
      </dgm:t>
    </dgm:pt>
    <dgm:pt modelId="{520B6AD0-4C10-48D9-A13A-53D8157566B5}" type="pres">
      <dgm:prSet presAssocID="{17629E96-274F-440A-A2AC-9029A3AE1856}" presName="childText" presStyleLbl="bgAcc1" presStyleIdx="13" presStyleCnt="14" custScaleX="2266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448477E-98EF-41CD-9666-7F04895C3317}" type="presOf" srcId="{B0714A2E-7DB7-4E7A-B5D8-B427972C8E16}" destId="{1DF408DB-B60D-4D90-854D-E39FF1A79B68}" srcOrd="0" destOrd="0" presId="urn:microsoft.com/office/officeart/2005/8/layout/hierarchy3"/>
    <dgm:cxn modelId="{64579009-CF0F-4594-B6FD-525E7F97C6A3}" srcId="{9655F918-563A-45BF-B751-8A8EF1574FFC}" destId="{F7192CA5-FF0E-486D-B567-8A53C7592855}" srcOrd="4" destOrd="0" parTransId="{1927F8A4-1B59-47F6-9CE5-7531DBE45A86}" sibTransId="{9E72CB99-DDF3-4172-A5FB-91C9AD5B096A}"/>
    <dgm:cxn modelId="{CF9C5E7F-DF05-49E3-AD81-BF051CD63CE7}" type="presOf" srcId="{3FC71A24-60E4-4F2B-A831-95784B8C890F}" destId="{5CB4345E-4F9F-47C8-BA40-03B38F250BB2}" srcOrd="0" destOrd="0" presId="urn:microsoft.com/office/officeart/2005/8/layout/hierarchy3"/>
    <dgm:cxn modelId="{BEE7CE5B-C89E-42DF-9D8D-878CA543776B}" type="presOf" srcId="{B3951A76-C818-42BB-A359-22CA0EE1D492}" destId="{1B501971-5144-40E6-BE6B-DC0E36DC4EBE}" srcOrd="0" destOrd="0" presId="urn:microsoft.com/office/officeart/2005/8/layout/hierarchy3"/>
    <dgm:cxn modelId="{14E60B54-858A-40FA-907D-50F44287FA5D}" srcId="{3B172E8F-E395-42CF-87D7-1052B5195AF7}" destId="{3A1D204A-F3A0-4B8D-B5A6-05AA6DBF859D}" srcOrd="1" destOrd="0" parTransId="{CBC55F6E-BD2A-4B0A-A9CC-A1B73797A798}" sibTransId="{B03C78E9-96E6-4E85-BAB4-7728A829B571}"/>
    <dgm:cxn modelId="{5B2C1CFB-DA28-4EE1-B46E-FA02CC7E9D3C}" type="presOf" srcId="{9DA250BA-3CF2-4A87-9BE2-A52D7250DC0E}" destId="{DEB06E6C-DB42-41CD-A345-68869F297B7F}" srcOrd="0" destOrd="0" presId="urn:microsoft.com/office/officeart/2005/8/layout/hierarchy3"/>
    <dgm:cxn modelId="{677E9070-2E5D-4A8A-BD9B-30C7C54795EF}" type="presOf" srcId="{CD85712A-AD20-42DE-A3E2-C0B919B005FA}" destId="{342F841B-6511-42CD-AE8C-DCC79124B10D}" srcOrd="1" destOrd="0" presId="urn:microsoft.com/office/officeart/2005/8/layout/hierarchy3"/>
    <dgm:cxn modelId="{249B1A58-38B2-46C3-B918-8659C4991D77}" srcId="{CD85712A-AD20-42DE-A3E2-C0B919B005FA}" destId="{851E4E44-89ED-4B6F-BABF-D15B7F31B3DE}" srcOrd="3" destOrd="0" parTransId="{FDFD6C9C-D621-4DFA-9E9F-FA1A7211E57F}" sibTransId="{30B80D96-C324-439F-87BB-7AF88D812F91}"/>
    <dgm:cxn modelId="{BBCE7D75-6217-47AA-B099-4CB81C2DE002}" type="presOf" srcId="{A2D07396-F63A-45EA-BDD1-6178E4B16408}" destId="{D993B539-D9F7-43B1-9917-B9FE96CA0AA0}" srcOrd="0" destOrd="0" presId="urn:microsoft.com/office/officeart/2005/8/layout/hierarchy3"/>
    <dgm:cxn modelId="{678F857B-AA55-4957-A017-48BE460C4E8C}" type="presOf" srcId="{17629E96-274F-440A-A2AC-9029A3AE1856}" destId="{520B6AD0-4C10-48D9-A13A-53D8157566B5}" srcOrd="0" destOrd="0" presId="urn:microsoft.com/office/officeart/2005/8/layout/hierarchy3"/>
    <dgm:cxn modelId="{0C085F0D-C990-4830-969C-1F141F188AA5}" type="presOf" srcId="{17D1486C-2C05-4FAE-A6C3-353409CE1319}" destId="{25EEFE48-1F2F-46BB-A93E-18CAD0D09DE2}" srcOrd="0" destOrd="0" presId="urn:microsoft.com/office/officeart/2005/8/layout/hierarchy3"/>
    <dgm:cxn modelId="{4D25173D-D4B1-4703-8FD3-85A89579ECA3}" type="presOf" srcId="{9655F918-563A-45BF-B751-8A8EF1574FFC}" destId="{75C5159C-25C9-4998-91A2-B5B75FD9EC42}" srcOrd="0" destOrd="0" presId="urn:microsoft.com/office/officeart/2005/8/layout/hierarchy3"/>
    <dgm:cxn modelId="{0FF0074A-DA5B-4ED0-987F-F168DC879387}" type="presOf" srcId="{E9A490C4-537E-4D24-9402-8C730D00E515}" destId="{97C625E3-BC17-4B79-8A8D-CDE119B3DE4C}" srcOrd="1" destOrd="0" presId="urn:microsoft.com/office/officeart/2005/8/layout/hierarchy3"/>
    <dgm:cxn modelId="{874D71D5-9EE5-4FCA-8758-CA7C2DC034E2}" type="presOf" srcId="{AC195404-F420-413E-9FD3-17401D6BE183}" destId="{A9EDA274-AF4E-4F42-943B-F98B2D82F135}" srcOrd="0" destOrd="0" presId="urn:microsoft.com/office/officeart/2005/8/layout/hierarchy3"/>
    <dgm:cxn modelId="{243A45EC-8718-4F3D-A0AE-7B1F6E385788}" type="presOf" srcId="{E9A490C4-537E-4D24-9402-8C730D00E515}" destId="{9204DA11-F3DA-4B86-8CCD-03B05E8BF53D}" srcOrd="0" destOrd="0" presId="urn:microsoft.com/office/officeart/2005/8/layout/hierarchy3"/>
    <dgm:cxn modelId="{1529BC64-426D-4127-B576-91E1110639B1}" type="presOf" srcId="{3A1D204A-F3A0-4B8D-B5A6-05AA6DBF859D}" destId="{D7A5A074-E95D-4278-B763-EB1BE40D3EA6}" srcOrd="0" destOrd="0" presId="urn:microsoft.com/office/officeart/2005/8/layout/hierarchy3"/>
    <dgm:cxn modelId="{FA6E322B-C978-4400-B566-2B51A1AA324B}" type="presOf" srcId="{CD85712A-AD20-42DE-A3E2-C0B919B005FA}" destId="{29C88C8B-8655-4EE1-B5BB-2F6509FB6090}" srcOrd="0" destOrd="0" presId="urn:microsoft.com/office/officeart/2005/8/layout/hierarchy3"/>
    <dgm:cxn modelId="{746610BD-BC2D-4ABB-8585-6154032F54F0}" srcId="{3B172E8F-E395-42CF-87D7-1052B5195AF7}" destId="{17629E96-274F-440A-A2AC-9029A3AE1856}" srcOrd="2" destOrd="0" parTransId="{3FC71A24-60E4-4F2B-A831-95784B8C890F}" sibTransId="{686758B9-9E3F-47BE-AA96-7AC32C828AE4}"/>
    <dgm:cxn modelId="{B9130936-8797-4AA6-85D6-0D932912C6E2}" type="presOf" srcId="{9655F918-563A-45BF-B751-8A8EF1574FFC}" destId="{AA1D4323-5B59-419C-BFC0-A4FD9DE1CEB0}" srcOrd="1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D815E107-5258-45CF-8F00-51B493D03ED6}" type="presOf" srcId="{3B172E8F-E395-42CF-87D7-1052B5195AF7}" destId="{B18A8372-09F4-4BEF-ADDC-02979B1379B1}" srcOrd="1" destOrd="0" presId="urn:microsoft.com/office/officeart/2005/8/layout/hierarchy3"/>
    <dgm:cxn modelId="{7EE0A92E-12E1-4052-932E-935ED6A19B31}" srcId="{9655F918-563A-45BF-B751-8A8EF1574FFC}" destId="{A2D07396-F63A-45EA-BDD1-6178E4B16408}" srcOrd="0" destOrd="0" parTransId="{C95CA5E1-F808-4B45-8B26-38D15C4F8C15}" sibTransId="{3FBCCA7F-206E-4E87-8B51-9116F8E0256D}"/>
    <dgm:cxn modelId="{FCF17840-4732-449B-B3E6-1715E354B917}" type="presOf" srcId="{29C37D1D-EB6C-45F2-BCEA-78B842835F4C}" destId="{010255D2-4697-4966-A4A7-0F0952E60B24}" srcOrd="0" destOrd="0" presId="urn:microsoft.com/office/officeart/2005/8/layout/hierarchy3"/>
    <dgm:cxn modelId="{9A2CE270-E9CB-4352-8D0C-0A4E8F8978DE}" srcId="{E9A490C4-537E-4D24-9402-8C730D00E515}" destId="{B3951A76-C818-42BB-A359-22CA0EE1D492}" srcOrd="1" destOrd="0" parTransId="{C8C6976B-D082-4242-8B6D-7ED292731EEE}" sibTransId="{7D3CBB35-FD9D-4629-A0B0-9ACE50BC65FA}"/>
    <dgm:cxn modelId="{98FB2672-0686-492A-AB95-B39AE966E04B}" type="presOf" srcId="{D132F524-7BBA-4A2A-8DB8-DA2B19E74B80}" destId="{9A73D8E4-B356-4A59-ADE4-FBA1CDE03D27}" srcOrd="0" destOrd="0" presId="urn:microsoft.com/office/officeart/2005/8/layout/hierarchy3"/>
    <dgm:cxn modelId="{384479D0-C04A-4977-B09B-E49753CF4056}" srcId="{9655F918-563A-45BF-B751-8A8EF1574FFC}" destId="{D132F524-7BBA-4A2A-8DB8-DA2B19E74B80}" srcOrd="2" destOrd="0" parTransId="{110E093A-DD00-48DD-BC56-18DFF2094BD9}" sibTransId="{7CBEAFC8-5555-4A89-B0CB-0E5CF2B76D66}"/>
    <dgm:cxn modelId="{8ED808D8-5A78-4D22-BE7A-DD13A07402B4}" srcId="{9655F918-563A-45BF-B751-8A8EF1574FFC}" destId="{1EC11E5E-FDA5-43A6-9740-739E4DEF5641}" srcOrd="3" destOrd="0" parTransId="{E525A2BB-6389-4AB0-BA03-8E833D60EBDD}" sibTransId="{7CA31FD8-87F0-4C70-A7A8-C7DFD086F7AA}"/>
    <dgm:cxn modelId="{A3BB7F53-1EB1-4C15-82B9-278AA8CC3D16}" type="presOf" srcId="{42A8A490-0E69-45C3-969D-AD0449CDD4C2}" destId="{12FA7372-7CEB-4606-AA1E-8BB5949D158D}" srcOrd="0" destOrd="0" presId="urn:microsoft.com/office/officeart/2005/8/layout/hierarchy3"/>
    <dgm:cxn modelId="{2DA7BC73-16AE-4B4A-9FD7-C381A4AA4DB7}" type="presOf" srcId="{1C4B54C8-5BDA-4672-8183-21A827672AD9}" destId="{453DE6EA-BA9C-4C7A-B7BF-A01B11C95F04}" srcOrd="0" destOrd="0" presId="urn:microsoft.com/office/officeart/2005/8/layout/hierarchy3"/>
    <dgm:cxn modelId="{E601D708-F12F-4E59-A8CA-5D2B37198786}" type="presOf" srcId="{E525A2BB-6389-4AB0-BA03-8E833D60EBDD}" destId="{B17F1479-3CC5-48E4-A78D-CE8150BE20EC}" srcOrd="0" destOrd="0" presId="urn:microsoft.com/office/officeart/2005/8/layout/hierarchy3"/>
    <dgm:cxn modelId="{964988D6-F146-46FB-A698-4EDC3351DF35}" srcId="{CD85712A-AD20-42DE-A3E2-C0B919B005FA}" destId="{B0714A2E-7DB7-4E7A-B5D8-B427972C8E16}" srcOrd="0" destOrd="0" parTransId="{17D1486C-2C05-4FAE-A6C3-353409CE1319}" sibTransId="{A19CC43D-6341-4097-80AE-6709EEEA4626}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F2292903-CC13-45FF-81DC-BEC520054883}" type="presOf" srcId="{BA154632-0F52-46A9-B808-BE2E95D0C7D9}" destId="{73BAC452-CA13-4DB9-A057-50ED8E4CBBCA}" srcOrd="0" destOrd="0" presId="urn:microsoft.com/office/officeart/2005/8/layout/hierarchy3"/>
    <dgm:cxn modelId="{9124A475-21E9-4195-959B-1966086BC3EF}" type="presOf" srcId="{F7192CA5-FF0E-486D-B567-8A53C7592855}" destId="{2C815B33-9D6B-4E90-A368-8FAEF9C8AE0D}" srcOrd="0" destOrd="0" presId="urn:microsoft.com/office/officeart/2005/8/layout/hierarchy3"/>
    <dgm:cxn modelId="{0E80B03C-9BD6-4A96-8B17-742416685E5F}" type="presOf" srcId="{CE98E302-9A2E-4968-B523-2C3E2FB3D394}" destId="{47E2826E-B3D5-4AEA-9E18-10ED245AA2BB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E375F874-09F0-4714-B761-509C7F30D5B3}" type="presOf" srcId="{DE327A0D-28F4-4A25-B6F8-F2F210256365}" destId="{E11D5FF5-1E16-4B1C-B1F2-1703F6CBAD82}" srcOrd="0" destOrd="0" presId="urn:microsoft.com/office/officeart/2005/8/layout/hierarchy3"/>
    <dgm:cxn modelId="{2BEB076B-30D6-4A88-B52D-67E5CD1A8B33}" srcId="{3B172E8F-E395-42CF-87D7-1052B5195AF7}" destId="{CE98E302-9A2E-4968-B523-2C3E2FB3D394}" srcOrd="0" destOrd="0" parTransId="{1C4B54C8-5BDA-4672-8183-21A827672AD9}" sibTransId="{FC4D88BE-5FF9-4E1B-9DD8-3D3CA3A07370}"/>
    <dgm:cxn modelId="{995BC0E6-A107-40B3-8E5F-BD7C78AD82F7}" type="presOf" srcId="{C8C6976B-D082-4242-8B6D-7ED292731EEE}" destId="{8910F2BF-2506-4121-9DEA-87817739C877}" srcOrd="0" destOrd="0" presId="urn:microsoft.com/office/officeart/2005/8/layout/hierarchy3"/>
    <dgm:cxn modelId="{25612E1F-425C-4F7D-888B-9AE57E223821}" type="presOf" srcId="{C95CA5E1-F808-4B45-8B26-38D15C4F8C15}" destId="{D011603D-E7CC-4040-BF0F-BB46266EAF71}" srcOrd="0" destOrd="0" presId="urn:microsoft.com/office/officeart/2005/8/layout/hierarchy3"/>
    <dgm:cxn modelId="{09C8F4DA-26E0-48E2-B598-C30200E6F7F3}" type="presOf" srcId="{594A8284-12BA-499E-852C-EB9D1271EA21}" destId="{4A5573FF-1438-41FA-85C1-B3B090D6B037}" srcOrd="0" destOrd="0" presId="urn:microsoft.com/office/officeart/2005/8/layout/hierarchy3"/>
    <dgm:cxn modelId="{0B3AD6D7-0A8C-42B1-A195-D779C018ACAC}" type="presOf" srcId="{F7F7FB29-AA52-47FE-95D9-9F1C19618BDB}" destId="{77F3AE3C-BDFF-4D29-9F17-EBDC48EDC06F}" srcOrd="0" destOrd="0" presId="urn:microsoft.com/office/officeart/2005/8/layout/hierarchy3"/>
    <dgm:cxn modelId="{274A1FA9-52BF-416C-869E-6AB8A23166DE}" srcId="{E9A490C4-537E-4D24-9402-8C730D00E515}" destId="{2E5B54EC-C214-4AA8-B8DA-2AF22B525D11}" srcOrd="0" destOrd="0" parTransId="{BA154632-0F52-46A9-B808-BE2E95D0C7D9}" sibTransId="{FCF84331-209A-45DE-8792-EB86549DF02E}"/>
    <dgm:cxn modelId="{13A28ADC-F45F-451A-B962-D7963422D127}" type="presOf" srcId="{FDFD6C9C-D621-4DFA-9E9F-FA1A7211E57F}" destId="{E98E5F77-FA19-4701-841F-06BF60E7A35A}" srcOrd="0" destOrd="0" presId="urn:microsoft.com/office/officeart/2005/8/layout/hierarchy3"/>
    <dgm:cxn modelId="{EB823A7F-9EDA-4565-B627-D27DB0EA335D}" type="presOf" srcId="{110E093A-DD00-48DD-BC56-18DFF2094BD9}" destId="{FB1964AC-2069-4E4F-899A-6E7A5CA9A7BB}" srcOrd="0" destOrd="0" presId="urn:microsoft.com/office/officeart/2005/8/layout/hierarchy3"/>
    <dgm:cxn modelId="{16040EF5-BEDE-40A7-BB22-77F9533B0D91}" type="presOf" srcId="{1927F8A4-1B59-47F6-9CE5-7531DBE45A86}" destId="{7D7553EB-2150-4385-9746-25A1CAFA7EDB}" srcOrd="0" destOrd="0" presId="urn:microsoft.com/office/officeart/2005/8/layout/hierarchy3"/>
    <dgm:cxn modelId="{26E04DE0-6A5F-4B32-A3A3-2CFCF2A4A56F}" type="presOf" srcId="{3B172E8F-E395-42CF-87D7-1052B5195AF7}" destId="{23612EB5-256E-430E-8A59-1C38007EDD4E}" srcOrd="0" destOrd="0" presId="urn:microsoft.com/office/officeart/2005/8/layout/hierarchy3"/>
    <dgm:cxn modelId="{48C75077-07CB-46EC-981C-9CC466A9045A}" type="presOf" srcId="{1EC11E5E-FDA5-43A6-9740-739E4DEF5641}" destId="{93497396-009A-450F-9E85-165DE2C30ED0}" srcOrd="0" destOrd="0" presId="urn:microsoft.com/office/officeart/2005/8/layout/hierarchy3"/>
    <dgm:cxn modelId="{F45F0C43-4BAC-4FC0-AAB9-77AC39B7A0A3}" srcId="{9655F918-563A-45BF-B751-8A8EF1574FFC}" destId="{DE327A0D-28F4-4A25-B6F8-F2F210256365}" srcOrd="1" destOrd="0" parTransId="{29C37D1D-EB6C-45F2-BCEA-78B842835F4C}" sibTransId="{6EF8A363-73D9-4192-8AFB-0BBAEB236332}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D9E1F8D1-DF35-4111-AEC1-6C1457781F72}" type="presOf" srcId="{2E5B54EC-C214-4AA8-B8DA-2AF22B525D11}" destId="{72403D2A-4E1B-496E-B202-36330E8DDA64}" srcOrd="0" destOrd="0" presId="urn:microsoft.com/office/officeart/2005/8/layout/hierarchy3"/>
    <dgm:cxn modelId="{643BA2A5-E7CA-4637-8708-FF9651D0CC33}" srcId="{CD85712A-AD20-42DE-A3E2-C0B919B005FA}" destId="{F7F7FB29-AA52-47FE-95D9-9F1C19618BDB}" srcOrd="2" destOrd="0" parTransId="{9DA250BA-3CF2-4A87-9BE2-A52D7250DC0E}" sibTransId="{6A10008F-49C7-4A6B-B890-4DE42383A16C}"/>
    <dgm:cxn modelId="{36F74684-A6D0-43E8-B2AB-39A274D4170A}" type="presOf" srcId="{CBC55F6E-BD2A-4B0A-A9CC-A1B73797A798}" destId="{4CB30D3C-982E-4323-8DB0-C0BAE23F9CDA}" srcOrd="0" destOrd="0" presId="urn:microsoft.com/office/officeart/2005/8/layout/hierarchy3"/>
    <dgm:cxn modelId="{306D0B64-E571-4500-8B32-989FE7FA7E96}" type="presOf" srcId="{851E4E44-89ED-4B6F-BABF-D15B7F31B3DE}" destId="{A5C59934-045C-4637-BB7D-18352A004A4A}" srcOrd="0" destOrd="0" presId="urn:microsoft.com/office/officeart/2005/8/layout/hierarchy3"/>
    <dgm:cxn modelId="{818F332B-8CA3-4EB1-9AB8-8F0210DC7D76}" srcId="{CD85712A-AD20-42DE-A3E2-C0B919B005FA}" destId="{594A8284-12BA-499E-852C-EB9D1271EA21}" srcOrd="1" destOrd="0" parTransId="{42A8A490-0E69-45C3-969D-AD0449CDD4C2}" sibTransId="{C2C4DE54-BA27-48C3-A423-FD16AF164A00}"/>
    <dgm:cxn modelId="{A990483B-1623-422E-BCE4-EA5613AE1E7B}" type="presParOf" srcId="{A9EDA274-AF4E-4F42-943B-F98B2D82F135}" destId="{1150BA84-5CCD-4811-94AE-82296FD23BF0}" srcOrd="0" destOrd="0" presId="urn:microsoft.com/office/officeart/2005/8/layout/hierarchy3"/>
    <dgm:cxn modelId="{E9D01F1C-AAF7-4BDF-9C40-4E8716C315D9}" type="presParOf" srcId="{1150BA84-5CCD-4811-94AE-82296FD23BF0}" destId="{BA4AEFBD-7FE6-43EF-B552-A23264EE9EEC}" srcOrd="0" destOrd="0" presId="urn:microsoft.com/office/officeart/2005/8/layout/hierarchy3"/>
    <dgm:cxn modelId="{956379F1-D989-491B-BA14-E64DC055CAA7}" type="presParOf" srcId="{BA4AEFBD-7FE6-43EF-B552-A23264EE9EEC}" destId="{29C88C8B-8655-4EE1-B5BB-2F6509FB6090}" srcOrd="0" destOrd="0" presId="urn:microsoft.com/office/officeart/2005/8/layout/hierarchy3"/>
    <dgm:cxn modelId="{B0212486-FEB3-47F8-8D24-EEF806D7B9F7}" type="presParOf" srcId="{BA4AEFBD-7FE6-43EF-B552-A23264EE9EEC}" destId="{342F841B-6511-42CD-AE8C-DCC79124B10D}" srcOrd="1" destOrd="0" presId="urn:microsoft.com/office/officeart/2005/8/layout/hierarchy3"/>
    <dgm:cxn modelId="{3A0B5072-777E-43EB-8EC6-EC0BA6E2514F}" type="presParOf" srcId="{1150BA84-5CCD-4811-94AE-82296FD23BF0}" destId="{368A006A-AAF7-4946-A959-E4B3A0CC966F}" srcOrd="1" destOrd="0" presId="urn:microsoft.com/office/officeart/2005/8/layout/hierarchy3"/>
    <dgm:cxn modelId="{EF37A41B-8D2C-4970-816F-5BD64B5D15A9}" type="presParOf" srcId="{368A006A-AAF7-4946-A959-E4B3A0CC966F}" destId="{25EEFE48-1F2F-46BB-A93E-18CAD0D09DE2}" srcOrd="0" destOrd="0" presId="urn:microsoft.com/office/officeart/2005/8/layout/hierarchy3"/>
    <dgm:cxn modelId="{BEC5323D-F4F5-45F1-96EA-29D00EFA2994}" type="presParOf" srcId="{368A006A-AAF7-4946-A959-E4B3A0CC966F}" destId="{1DF408DB-B60D-4D90-854D-E39FF1A79B68}" srcOrd="1" destOrd="0" presId="urn:microsoft.com/office/officeart/2005/8/layout/hierarchy3"/>
    <dgm:cxn modelId="{E151B7FE-FC78-4DFF-976D-6172D8FA81DF}" type="presParOf" srcId="{368A006A-AAF7-4946-A959-E4B3A0CC966F}" destId="{12FA7372-7CEB-4606-AA1E-8BB5949D158D}" srcOrd="2" destOrd="0" presId="urn:microsoft.com/office/officeart/2005/8/layout/hierarchy3"/>
    <dgm:cxn modelId="{BC5295F3-2C9F-446C-9B57-B8EFE8AAB827}" type="presParOf" srcId="{368A006A-AAF7-4946-A959-E4B3A0CC966F}" destId="{4A5573FF-1438-41FA-85C1-B3B090D6B037}" srcOrd="3" destOrd="0" presId="urn:microsoft.com/office/officeart/2005/8/layout/hierarchy3"/>
    <dgm:cxn modelId="{3B5A2F45-813F-4527-9E3C-65A3CEE054FA}" type="presParOf" srcId="{368A006A-AAF7-4946-A959-E4B3A0CC966F}" destId="{DEB06E6C-DB42-41CD-A345-68869F297B7F}" srcOrd="4" destOrd="0" presId="urn:microsoft.com/office/officeart/2005/8/layout/hierarchy3"/>
    <dgm:cxn modelId="{A944D3C6-014E-455F-8A73-6A0EA40C4497}" type="presParOf" srcId="{368A006A-AAF7-4946-A959-E4B3A0CC966F}" destId="{77F3AE3C-BDFF-4D29-9F17-EBDC48EDC06F}" srcOrd="5" destOrd="0" presId="urn:microsoft.com/office/officeart/2005/8/layout/hierarchy3"/>
    <dgm:cxn modelId="{80837F2B-4D37-4BC8-9227-23A730F2BB26}" type="presParOf" srcId="{368A006A-AAF7-4946-A959-E4B3A0CC966F}" destId="{E98E5F77-FA19-4701-841F-06BF60E7A35A}" srcOrd="6" destOrd="0" presId="urn:microsoft.com/office/officeart/2005/8/layout/hierarchy3"/>
    <dgm:cxn modelId="{48FE321F-D320-44D8-AF9D-2D497AE91AB1}" type="presParOf" srcId="{368A006A-AAF7-4946-A959-E4B3A0CC966F}" destId="{A5C59934-045C-4637-BB7D-18352A004A4A}" srcOrd="7" destOrd="0" presId="urn:microsoft.com/office/officeart/2005/8/layout/hierarchy3"/>
    <dgm:cxn modelId="{F0077D6A-F1A7-44EC-8BF1-2EBF87AE5616}" type="presParOf" srcId="{A9EDA274-AF4E-4F42-943B-F98B2D82F135}" destId="{2D38F718-A45E-44D2-9408-3D268609A112}" srcOrd="1" destOrd="0" presId="urn:microsoft.com/office/officeart/2005/8/layout/hierarchy3"/>
    <dgm:cxn modelId="{051E422E-AAEB-40A7-ABF9-EC6DB47333F8}" type="presParOf" srcId="{2D38F718-A45E-44D2-9408-3D268609A112}" destId="{49814ACD-4FAC-4F98-A053-F8B8428F0BC5}" srcOrd="0" destOrd="0" presId="urn:microsoft.com/office/officeart/2005/8/layout/hierarchy3"/>
    <dgm:cxn modelId="{278438CE-6577-4871-A6FF-FEFE0396DD5A}" type="presParOf" srcId="{49814ACD-4FAC-4F98-A053-F8B8428F0BC5}" destId="{9204DA11-F3DA-4B86-8CCD-03B05E8BF53D}" srcOrd="0" destOrd="0" presId="urn:microsoft.com/office/officeart/2005/8/layout/hierarchy3"/>
    <dgm:cxn modelId="{71D06815-828F-42A7-88A4-C999E8A6F31D}" type="presParOf" srcId="{49814ACD-4FAC-4F98-A053-F8B8428F0BC5}" destId="{97C625E3-BC17-4B79-8A8D-CDE119B3DE4C}" srcOrd="1" destOrd="0" presId="urn:microsoft.com/office/officeart/2005/8/layout/hierarchy3"/>
    <dgm:cxn modelId="{2CC9812C-BA43-4FA7-A964-6C3CEE371898}" type="presParOf" srcId="{2D38F718-A45E-44D2-9408-3D268609A112}" destId="{7DB10569-1AF2-45CC-B644-050F5951FAE4}" srcOrd="1" destOrd="0" presId="urn:microsoft.com/office/officeart/2005/8/layout/hierarchy3"/>
    <dgm:cxn modelId="{AD1F11FF-692F-4301-81E0-E550C500995B}" type="presParOf" srcId="{7DB10569-1AF2-45CC-B644-050F5951FAE4}" destId="{73BAC452-CA13-4DB9-A057-50ED8E4CBBCA}" srcOrd="0" destOrd="0" presId="urn:microsoft.com/office/officeart/2005/8/layout/hierarchy3"/>
    <dgm:cxn modelId="{4DCA6A4B-C955-42F5-9F92-5132837659D0}" type="presParOf" srcId="{7DB10569-1AF2-45CC-B644-050F5951FAE4}" destId="{72403D2A-4E1B-496E-B202-36330E8DDA64}" srcOrd="1" destOrd="0" presId="urn:microsoft.com/office/officeart/2005/8/layout/hierarchy3"/>
    <dgm:cxn modelId="{3028337E-4E8C-403A-96C6-CA3F283A9079}" type="presParOf" srcId="{7DB10569-1AF2-45CC-B644-050F5951FAE4}" destId="{8910F2BF-2506-4121-9DEA-87817739C877}" srcOrd="2" destOrd="0" presId="urn:microsoft.com/office/officeart/2005/8/layout/hierarchy3"/>
    <dgm:cxn modelId="{48859F5D-8B8B-426B-8DC4-C7BE6273728A}" type="presParOf" srcId="{7DB10569-1AF2-45CC-B644-050F5951FAE4}" destId="{1B501971-5144-40E6-BE6B-DC0E36DC4EBE}" srcOrd="3" destOrd="0" presId="urn:microsoft.com/office/officeart/2005/8/layout/hierarchy3"/>
    <dgm:cxn modelId="{B7654B70-ED56-451F-9A66-342CB97CCCEC}" type="presParOf" srcId="{A9EDA274-AF4E-4F42-943B-F98B2D82F135}" destId="{3DED7549-840E-4053-9C97-F701EB52B168}" srcOrd="2" destOrd="0" presId="urn:microsoft.com/office/officeart/2005/8/layout/hierarchy3"/>
    <dgm:cxn modelId="{6BAA4521-7ED6-4766-84B2-7B508F761B87}" type="presParOf" srcId="{3DED7549-840E-4053-9C97-F701EB52B168}" destId="{F6BC7A0D-4BFA-4FF3-8A2B-7A540BA01898}" srcOrd="0" destOrd="0" presId="urn:microsoft.com/office/officeart/2005/8/layout/hierarchy3"/>
    <dgm:cxn modelId="{0920BE11-ED63-4D7F-BF25-44C3E8BEAB8B}" type="presParOf" srcId="{F6BC7A0D-4BFA-4FF3-8A2B-7A540BA01898}" destId="{75C5159C-25C9-4998-91A2-B5B75FD9EC42}" srcOrd="0" destOrd="0" presId="urn:microsoft.com/office/officeart/2005/8/layout/hierarchy3"/>
    <dgm:cxn modelId="{36CEBB14-D5ED-406C-A643-DE1A6DB042B0}" type="presParOf" srcId="{F6BC7A0D-4BFA-4FF3-8A2B-7A540BA01898}" destId="{AA1D4323-5B59-419C-BFC0-A4FD9DE1CEB0}" srcOrd="1" destOrd="0" presId="urn:microsoft.com/office/officeart/2005/8/layout/hierarchy3"/>
    <dgm:cxn modelId="{F5655F66-EE42-4B5D-8CC2-964234966D6B}" type="presParOf" srcId="{3DED7549-840E-4053-9C97-F701EB52B168}" destId="{BF369D33-D50A-4EFB-827C-94ABA949716F}" srcOrd="1" destOrd="0" presId="urn:microsoft.com/office/officeart/2005/8/layout/hierarchy3"/>
    <dgm:cxn modelId="{CB585003-7246-4E2B-BA14-D840D99C1491}" type="presParOf" srcId="{BF369D33-D50A-4EFB-827C-94ABA949716F}" destId="{D011603D-E7CC-4040-BF0F-BB46266EAF71}" srcOrd="0" destOrd="0" presId="urn:microsoft.com/office/officeart/2005/8/layout/hierarchy3"/>
    <dgm:cxn modelId="{3964E259-B55D-4C70-BFFE-C1AA95A58FCC}" type="presParOf" srcId="{BF369D33-D50A-4EFB-827C-94ABA949716F}" destId="{D993B539-D9F7-43B1-9917-B9FE96CA0AA0}" srcOrd="1" destOrd="0" presId="urn:microsoft.com/office/officeart/2005/8/layout/hierarchy3"/>
    <dgm:cxn modelId="{7A54E867-9C44-46FD-928F-2300D3DD68CB}" type="presParOf" srcId="{BF369D33-D50A-4EFB-827C-94ABA949716F}" destId="{010255D2-4697-4966-A4A7-0F0952E60B24}" srcOrd="2" destOrd="0" presId="urn:microsoft.com/office/officeart/2005/8/layout/hierarchy3"/>
    <dgm:cxn modelId="{8AEE4688-E215-421E-A87A-BC60C00D0DB8}" type="presParOf" srcId="{BF369D33-D50A-4EFB-827C-94ABA949716F}" destId="{E11D5FF5-1E16-4B1C-B1F2-1703F6CBAD82}" srcOrd="3" destOrd="0" presId="urn:microsoft.com/office/officeart/2005/8/layout/hierarchy3"/>
    <dgm:cxn modelId="{9873B43F-270F-42BF-92C4-76356AE7D04E}" type="presParOf" srcId="{BF369D33-D50A-4EFB-827C-94ABA949716F}" destId="{FB1964AC-2069-4E4F-899A-6E7A5CA9A7BB}" srcOrd="4" destOrd="0" presId="urn:microsoft.com/office/officeart/2005/8/layout/hierarchy3"/>
    <dgm:cxn modelId="{1BD5D297-BA3F-4E26-A092-713E91F5B908}" type="presParOf" srcId="{BF369D33-D50A-4EFB-827C-94ABA949716F}" destId="{9A73D8E4-B356-4A59-ADE4-FBA1CDE03D27}" srcOrd="5" destOrd="0" presId="urn:microsoft.com/office/officeart/2005/8/layout/hierarchy3"/>
    <dgm:cxn modelId="{E8D53040-728D-43A2-A9BA-9D91041DF74C}" type="presParOf" srcId="{BF369D33-D50A-4EFB-827C-94ABA949716F}" destId="{B17F1479-3CC5-48E4-A78D-CE8150BE20EC}" srcOrd="6" destOrd="0" presId="urn:microsoft.com/office/officeart/2005/8/layout/hierarchy3"/>
    <dgm:cxn modelId="{12059B16-3D89-4F4D-9122-5A727B2BFF60}" type="presParOf" srcId="{BF369D33-D50A-4EFB-827C-94ABA949716F}" destId="{93497396-009A-450F-9E85-165DE2C30ED0}" srcOrd="7" destOrd="0" presId="urn:microsoft.com/office/officeart/2005/8/layout/hierarchy3"/>
    <dgm:cxn modelId="{61DA2E53-BF61-4402-9FB0-BB9B2E406C63}" type="presParOf" srcId="{BF369D33-D50A-4EFB-827C-94ABA949716F}" destId="{7D7553EB-2150-4385-9746-25A1CAFA7EDB}" srcOrd="8" destOrd="0" presId="urn:microsoft.com/office/officeart/2005/8/layout/hierarchy3"/>
    <dgm:cxn modelId="{056EFF40-D65C-46D5-A8A8-2F6AB0664411}" type="presParOf" srcId="{BF369D33-D50A-4EFB-827C-94ABA949716F}" destId="{2C815B33-9D6B-4E90-A368-8FAEF9C8AE0D}" srcOrd="9" destOrd="0" presId="urn:microsoft.com/office/officeart/2005/8/layout/hierarchy3"/>
    <dgm:cxn modelId="{A994E528-B36B-43BC-B3A6-E71891D2FAFD}" type="presParOf" srcId="{A9EDA274-AF4E-4F42-943B-F98B2D82F135}" destId="{0AB68828-1418-434C-8162-80E5F18231E2}" srcOrd="3" destOrd="0" presId="urn:microsoft.com/office/officeart/2005/8/layout/hierarchy3"/>
    <dgm:cxn modelId="{111DB5C6-9EA4-44BF-A170-56B34A350A1C}" type="presParOf" srcId="{0AB68828-1418-434C-8162-80E5F18231E2}" destId="{003BD1B4-8BB0-4D25-8C4C-675AED666237}" srcOrd="0" destOrd="0" presId="urn:microsoft.com/office/officeart/2005/8/layout/hierarchy3"/>
    <dgm:cxn modelId="{C26E52B7-25F8-45A6-AA39-5577A4097068}" type="presParOf" srcId="{003BD1B4-8BB0-4D25-8C4C-675AED666237}" destId="{23612EB5-256E-430E-8A59-1C38007EDD4E}" srcOrd="0" destOrd="0" presId="urn:microsoft.com/office/officeart/2005/8/layout/hierarchy3"/>
    <dgm:cxn modelId="{944887FC-50C2-4AFD-B812-BA85298F4ABD}" type="presParOf" srcId="{003BD1B4-8BB0-4D25-8C4C-675AED666237}" destId="{B18A8372-09F4-4BEF-ADDC-02979B1379B1}" srcOrd="1" destOrd="0" presId="urn:microsoft.com/office/officeart/2005/8/layout/hierarchy3"/>
    <dgm:cxn modelId="{B946956F-CEBD-4FEE-9C25-03A2A4EFCD4C}" type="presParOf" srcId="{0AB68828-1418-434C-8162-80E5F18231E2}" destId="{9190F205-68B1-44C1-BF93-7D09904D0674}" srcOrd="1" destOrd="0" presId="urn:microsoft.com/office/officeart/2005/8/layout/hierarchy3"/>
    <dgm:cxn modelId="{AD2C0F40-9050-46E6-BD18-3BB8B1C3D109}" type="presParOf" srcId="{9190F205-68B1-44C1-BF93-7D09904D0674}" destId="{453DE6EA-BA9C-4C7A-B7BF-A01B11C95F04}" srcOrd="0" destOrd="0" presId="urn:microsoft.com/office/officeart/2005/8/layout/hierarchy3"/>
    <dgm:cxn modelId="{005CAD88-EB4A-4433-8283-5732BF5FA98A}" type="presParOf" srcId="{9190F205-68B1-44C1-BF93-7D09904D0674}" destId="{47E2826E-B3D5-4AEA-9E18-10ED245AA2BB}" srcOrd="1" destOrd="0" presId="urn:microsoft.com/office/officeart/2005/8/layout/hierarchy3"/>
    <dgm:cxn modelId="{38F88542-A523-42D1-BD83-347FFF2FAB85}" type="presParOf" srcId="{9190F205-68B1-44C1-BF93-7D09904D0674}" destId="{4CB30D3C-982E-4323-8DB0-C0BAE23F9CDA}" srcOrd="2" destOrd="0" presId="urn:microsoft.com/office/officeart/2005/8/layout/hierarchy3"/>
    <dgm:cxn modelId="{970817CB-E2A7-4673-967C-8582CF2CDDB0}" type="presParOf" srcId="{9190F205-68B1-44C1-BF93-7D09904D0674}" destId="{D7A5A074-E95D-4278-B763-EB1BE40D3EA6}" srcOrd="3" destOrd="0" presId="urn:microsoft.com/office/officeart/2005/8/layout/hierarchy3"/>
    <dgm:cxn modelId="{193DD3A2-7C83-462B-8CC7-9C9BBE54DCC8}" type="presParOf" srcId="{9190F205-68B1-44C1-BF93-7D09904D0674}" destId="{5CB4345E-4F9F-47C8-BA40-03B38F250BB2}" srcOrd="4" destOrd="0" presId="urn:microsoft.com/office/officeart/2005/8/layout/hierarchy3"/>
    <dgm:cxn modelId="{8CEF7F9B-DDA1-4B3E-A5B5-AC462F53225B}" type="presParOf" srcId="{9190F205-68B1-44C1-BF93-7D09904D0674}" destId="{520B6AD0-4C10-48D9-A13A-53D8157566B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4337" y="722959"/>
          <a:ext cx="1943595" cy="4567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/>
            <a:t>1.1</a:t>
          </a:r>
        </a:p>
      </dsp:txBody>
      <dsp:txXfrm>
        <a:off x="17716" y="736338"/>
        <a:ext cx="1916837" cy="430038"/>
      </dsp:txXfrm>
    </dsp:sp>
    <dsp:sp modelId="{3199B087-BFF5-4863-8906-4F3275540382}">
      <dsp:nvSpPr>
        <dsp:cNvPr id="0" name=""/>
        <dsp:cNvSpPr/>
      </dsp:nvSpPr>
      <dsp:spPr>
        <a:xfrm>
          <a:off x="198696" y="1179755"/>
          <a:ext cx="194359" cy="34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97"/>
              </a:lnTo>
              <a:lnTo>
                <a:pt x="194359" y="342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474D3-85A5-49D8-BCE8-42C4339E0C95}">
      <dsp:nvSpPr>
        <dsp:cNvPr id="0" name=""/>
        <dsp:cNvSpPr/>
      </dsp:nvSpPr>
      <dsp:spPr>
        <a:xfrm>
          <a:off x="393056" y="1293954"/>
          <a:ext cx="1943599" cy="45679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Infrastruktura turystyczna i sportowo-rekreacyjna</a:t>
          </a:r>
        </a:p>
      </dsp:txBody>
      <dsp:txXfrm>
        <a:off x="406435" y="1307333"/>
        <a:ext cx="1916841" cy="430038"/>
      </dsp:txXfrm>
    </dsp:sp>
    <dsp:sp modelId="{BD2A2AFE-CF39-4BF5-B140-4530BF3595A9}">
      <dsp:nvSpPr>
        <dsp:cNvPr id="0" name=""/>
        <dsp:cNvSpPr/>
      </dsp:nvSpPr>
      <dsp:spPr>
        <a:xfrm>
          <a:off x="198696" y="1179755"/>
          <a:ext cx="194359" cy="913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92"/>
              </a:lnTo>
              <a:lnTo>
                <a:pt x="194359" y="913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8F343-10CE-4A33-ABF7-CF1052A5AFCA}">
      <dsp:nvSpPr>
        <dsp:cNvPr id="0" name=""/>
        <dsp:cNvSpPr/>
      </dsp:nvSpPr>
      <dsp:spPr>
        <a:xfrm>
          <a:off x="393056" y="1864950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Edukacja ekologiczna</a:t>
          </a:r>
        </a:p>
      </dsp:txBody>
      <dsp:txXfrm>
        <a:off x="406435" y="1878329"/>
        <a:ext cx="1916841" cy="430038"/>
      </dsp:txXfrm>
    </dsp:sp>
    <dsp:sp modelId="{F132AE7F-E414-426B-94DC-42A15DD03F10}">
      <dsp:nvSpPr>
        <dsp:cNvPr id="0" name=""/>
        <dsp:cNvSpPr/>
      </dsp:nvSpPr>
      <dsp:spPr>
        <a:xfrm>
          <a:off x="198696" y="1179755"/>
          <a:ext cx="194359" cy="1484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588"/>
              </a:lnTo>
              <a:lnTo>
                <a:pt x="194359" y="14845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814F0-6DF5-4F7D-BAF9-E70A41219079}">
      <dsp:nvSpPr>
        <dsp:cNvPr id="0" name=""/>
        <dsp:cNvSpPr/>
      </dsp:nvSpPr>
      <dsp:spPr>
        <a:xfrm>
          <a:off x="393056" y="2435945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PCSZ</a:t>
          </a:r>
        </a:p>
      </dsp:txBody>
      <dsp:txXfrm>
        <a:off x="406435" y="2449324"/>
        <a:ext cx="1916841" cy="430038"/>
      </dsp:txXfrm>
    </dsp:sp>
    <dsp:sp modelId="{3E486BAF-ED20-4741-914C-A454397AC5E4}">
      <dsp:nvSpPr>
        <dsp:cNvPr id="0" name=""/>
        <dsp:cNvSpPr/>
      </dsp:nvSpPr>
      <dsp:spPr>
        <a:xfrm>
          <a:off x="198696" y="1179755"/>
          <a:ext cx="194359" cy="2055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583"/>
              </a:lnTo>
              <a:lnTo>
                <a:pt x="194359" y="2055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A0210-EB8E-4E10-BE34-581C27716D20}">
      <dsp:nvSpPr>
        <dsp:cNvPr id="0" name=""/>
        <dsp:cNvSpPr/>
      </dsp:nvSpPr>
      <dsp:spPr>
        <a:xfrm>
          <a:off x="393056" y="3006941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Rehabilitacja</a:t>
          </a:r>
        </a:p>
      </dsp:txBody>
      <dsp:txXfrm>
        <a:off x="406435" y="3020320"/>
        <a:ext cx="1916841" cy="430038"/>
      </dsp:txXfrm>
    </dsp:sp>
    <dsp:sp modelId="{33CB9ECE-E48A-4AA2-97A6-71227125D432}">
      <dsp:nvSpPr>
        <dsp:cNvPr id="0" name=""/>
        <dsp:cNvSpPr/>
      </dsp:nvSpPr>
      <dsp:spPr>
        <a:xfrm>
          <a:off x="198696" y="1179755"/>
          <a:ext cx="194359" cy="2626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6579"/>
              </a:lnTo>
              <a:lnTo>
                <a:pt x="194359" y="26265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9EED9-65BF-4A53-A81B-1D6A75ADD0EF}">
      <dsp:nvSpPr>
        <dsp:cNvPr id="0" name=""/>
        <dsp:cNvSpPr/>
      </dsp:nvSpPr>
      <dsp:spPr>
        <a:xfrm>
          <a:off x="393056" y="3577936"/>
          <a:ext cx="1943599" cy="45679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Miejsca noclegowe</a:t>
          </a:r>
        </a:p>
      </dsp:txBody>
      <dsp:txXfrm>
        <a:off x="406435" y="3591315"/>
        <a:ext cx="1916841" cy="430038"/>
      </dsp:txXfrm>
    </dsp:sp>
    <dsp:sp modelId="{46AA5683-2222-48AE-BB76-F57443BEDDFE}">
      <dsp:nvSpPr>
        <dsp:cNvPr id="0" name=""/>
        <dsp:cNvSpPr/>
      </dsp:nvSpPr>
      <dsp:spPr>
        <a:xfrm>
          <a:off x="198696" y="1179755"/>
          <a:ext cx="194359" cy="319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7574"/>
              </a:lnTo>
              <a:lnTo>
                <a:pt x="194359" y="3197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9EB4D-A48F-4688-AA6A-4C03B1A1976A}">
      <dsp:nvSpPr>
        <dsp:cNvPr id="0" name=""/>
        <dsp:cNvSpPr/>
      </dsp:nvSpPr>
      <dsp:spPr>
        <a:xfrm>
          <a:off x="393056" y="4148932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Schroniska</a:t>
          </a:r>
        </a:p>
      </dsp:txBody>
      <dsp:txXfrm>
        <a:off x="406435" y="4162311"/>
        <a:ext cx="1916841" cy="430038"/>
      </dsp:txXfrm>
    </dsp:sp>
    <dsp:sp modelId="{9204DA11-F3DA-4B86-8CCD-03B05E8BF53D}">
      <dsp:nvSpPr>
        <dsp:cNvPr id="0" name=""/>
        <dsp:cNvSpPr/>
      </dsp:nvSpPr>
      <dsp:spPr>
        <a:xfrm>
          <a:off x="2176334" y="722959"/>
          <a:ext cx="1943595" cy="4567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>
              <a:solidFill>
                <a:schemeClr val="bg1"/>
              </a:solidFill>
            </a:rPr>
            <a:t>1.2</a:t>
          </a:r>
        </a:p>
      </dsp:txBody>
      <dsp:txXfrm>
        <a:off x="2189713" y="736338"/>
        <a:ext cx="1916837" cy="430038"/>
      </dsp:txXfrm>
    </dsp:sp>
    <dsp:sp modelId="{2EED0331-D9B8-4333-8150-A8BFC51E0A4D}">
      <dsp:nvSpPr>
        <dsp:cNvPr id="0" name=""/>
        <dsp:cNvSpPr/>
      </dsp:nvSpPr>
      <dsp:spPr>
        <a:xfrm>
          <a:off x="2370693" y="1179755"/>
          <a:ext cx="194359" cy="34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97"/>
              </a:lnTo>
              <a:lnTo>
                <a:pt x="194359" y="342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0691C-4235-4F68-B78D-9ECAF04337A7}">
      <dsp:nvSpPr>
        <dsp:cNvPr id="0" name=""/>
        <dsp:cNvSpPr/>
      </dsp:nvSpPr>
      <dsp:spPr>
        <a:xfrm>
          <a:off x="2565053" y="1293954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Produkty turystyczne</a:t>
          </a:r>
          <a:endParaRPr lang="pl-PL" sz="1300" kern="1200">
            <a:solidFill>
              <a:schemeClr val="bg1"/>
            </a:solidFill>
          </a:endParaRPr>
        </a:p>
      </dsp:txBody>
      <dsp:txXfrm>
        <a:off x="2578432" y="1307333"/>
        <a:ext cx="1916841" cy="430038"/>
      </dsp:txXfrm>
    </dsp:sp>
    <dsp:sp modelId="{9A5379BD-942B-4D98-AB12-6694EEB579E0}">
      <dsp:nvSpPr>
        <dsp:cNvPr id="0" name=""/>
        <dsp:cNvSpPr/>
      </dsp:nvSpPr>
      <dsp:spPr>
        <a:xfrm>
          <a:off x="2370693" y="1179755"/>
          <a:ext cx="194359" cy="913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92"/>
              </a:lnTo>
              <a:lnTo>
                <a:pt x="194359" y="913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A151A-5D0A-44E7-BFE6-2FDE475F9E82}">
      <dsp:nvSpPr>
        <dsp:cNvPr id="0" name=""/>
        <dsp:cNvSpPr/>
      </dsp:nvSpPr>
      <dsp:spPr>
        <a:xfrm>
          <a:off x="2565053" y="1864950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Szlaki</a:t>
          </a:r>
          <a:endParaRPr lang="pl-PL" sz="1300" kern="1200">
            <a:solidFill>
              <a:schemeClr val="bg1"/>
            </a:solidFill>
          </a:endParaRPr>
        </a:p>
      </dsp:txBody>
      <dsp:txXfrm>
        <a:off x="2578432" y="1878329"/>
        <a:ext cx="1916841" cy="430038"/>
      </dsp:txXfrm>
    </dsp:sp>
    <dsp:sp modelId="{75C5159C-25C9-4998-91A2-B5B75FD9EC42}">
      <dsp:nvSpPr>
        <dsp:cNvPr id="0" name=""/>
        <dsp:cNvSpPr/>
      </dsp:nvSpPr>
      <dsp:spPr>
        <a:xfrm>
          <a:off x="4348331" y="722959"/>
          <a:ext cx="1943595" cy="4567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>
              <a:solidFill>
                <a:schemeClr val="bg1"/>
              </a:solidFill>
            </a:rPr>
            <a:t>1.3</a:t>
          </a:r>
        </a:p>
      </dsp:txBody>
      <dsp:txXfrm>
        <a:off x="4361710" y="736338"/>
        <a:ext cx="1916837" cy="430038"/>
      </dsp:txXfrm>
    </dsp:sp>
    <dsp:sp modelId="{36561B6D-1AF0-4682-98B2-43730250C417}">
      <dsp:nvSpPr>
        <dsp:cNvPr id="0" name=""/>
        <dsp:cNvSpPr/>
      </dsp:nvSpPr>
      <dsp:spPr>
        <a:xfrm>
          <a:off x="4542691" y="1179755"/>
          <a:ext cx="194359" cy="34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97"/>
              </a:lnTo>
              <a:lnTo>
                <a:pt x="194359" y="342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737050" y="1293954"/>
          <a:ext cx="1943599" cy="45679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Zabytki</a:t>
          </a:r>
        </a:p>
      </dsp:txBody>
      <dsp:txXfrm>
        <a:off x="4750429" y="1307333"/>
        <a:ext cx="1916841" cy="430038"/>
      </dsp:txXfrm>
    </dsp:sp>
    <dsp:sp modelId="{F046E71D-BBB6-4514-BFBE-4BCB677C728A}">
      <dsp:nvSpPr>
        <dsp:cNvPr id="0" name=""/>
        <dsp:cNvSpPr/>
      </dsp:nvSpPr>
      <dsp:spPr>
        <a:xfrm>
          <a:off x="4542691" y="1179755"/>
          <a:ext cx="194359" cy="913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92"/>
              </a:lnTo>
              <a:lnTo>
                <a:pt x="194359" y="913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5D035-16B1-429D-AD4F-BE5286457C73}">
      <dsp:nvSpPr>
        <dsp:cNvPr id="0" name=""/>
        <dsp:cNvSpPr/>
      </dsp:nvSpPr>
      <dsp:spPr>
        <a:xfrm>
          <a:off x="4737050" y="1864950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Odwiedziny obiektów dziedzictwa</a:t>
          </a:r>
        </a:p>
      </dsp:txBody>
      <dsp:txXfrm>
        <a:off x="4750429" y="1878329"/>
        <a:ext cx="1916841" cy="430038"/>
      </dsp:txXfrm>
    </dsp:sp>
    <dsp:sp modelId="{23612EB5-256E-430E-8A59-1C38007EDD4E}">
      <dsp:nvSpPr>
        <dsp:cNvPr id="0" name=""/>
        <dsp:cNvSpPr/>
      </dsp:nvSpPr>
      <dsp:spPr>
        <a:xfrm>
          <a:off x="6520328" y="722959"/>
          <a:ext cx="1943595" cy="4567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>
              <a:solidFill>
                <a:schemeClr val="bg1"/>
              </a:solidFill>
            </a:rPr>
            <a:t>1.4</a:t>
          </a:r>
        </a:p>
      </dsp:txBody>
      <dsp:txXfrm>
        <a:off x="6533707" y="736338"/>
        <a:ext cx="1916837" cy="430038"/>
      </dsp:txXfrm>
    </dsp:sp>
    <dsp:sp modelId="{FE2EDD36-0A90-431B-A117-6AB1F9A566AD}">
      <dsp:nvSpPr>
        <dsp:cNvPr id="0" name=""/>
        <dsp:cNvSpPr/>
      </dsp:nvSpPr>
      <dsp:spPr>
        <a:xfrm>
          <a:off x="6714688" y="1179755"/>
          <a:ext cx="194359" cy="34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97"/>
              </a:lnTo>
              <a:lnTo>
                <a:pt x="194359" y="342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1048-A8F7-4933-BE03-1CB8FED23EA4}">
      <dsp:nvSpPr>
        <dsp:cNvPr id="0" name=""/>
        <dsp:cNvSpPr/>
      </dsp:nvSpPr>
      <dsp:spPr>
        <a:xfrm>
          <a:off x="6909047" y="1293954"/>
          <a:ext cx="1943599" cy="4567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Klastry turystyczne</a:t>
          </a:r>
        </a:p>
      </dsp:txBody>
      <dsp:txXfrm>
        <a:off x="6922426" y="1307333"/>
        <a:ext cx="1916841" cy="430038"/>
      </dsp:txXfrm>
    </dsp:sp>
    <dsp:sp modelId="{BF4BB7AF-A3D3-4583-857F-F5DBF956EC09}">
      <dsp:nvSpPr>
        <dsp:cNvPr id="0" name=""/>
        <dsp:cNvSpPr/>
      </dsp:nvSpPr>
      <dsp:spPr>
        <a:xfrm>
          <a:off x="6714688" y="1179755"/>
          <a:ext cx="194359" cy="913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92"/>
              </a:lnTo>
              <a:lnTo>
                <a:pt x="194359" y="913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6909047" y="1864950"/>
          <a:ext cx="1943599" cy="45679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solidFill>
                <a:sysClr val="windowText" lastClr="000000"/>
              </a:solidFill>
            </a:rPr>
            <a:t>IT</a:t>
          </a:r>
        </a:p>
      </dsp:txBody>
      <dsp:txXfrm>
        <a:off x="6922426" y="1878329"/>
        <a:ext cx="1916841" cy="430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5994" y="646735"/>
          <a:ext cx="1981556" cy="6605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2.1</a:t>
          </a:r>
        </a:p>
      </dsp:txBody>
      <dsp:txXfrm>
        <a:off x="25340" y="666081"/>
        <a:ext cx="1942864" cy="621826"/>
      </dsp:txXfrm>
    </dsp:sp>
    <dsp:sp modelId="{9CAD1B57-A996-42A1-B26A-12806A890AAC}">
      <dsp:nvSpPr>
        <dsp:cNvPr id="0" name=""/>
        <dsp:cNvSpPr/>
      </dsp:nvSpPr>
      <dsp:spPr>
        <a:xfrm>
          <a:off x="204150" y="1307254"/>
          <a:ext cx="198155" cy="495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389"/>
              </a:lnTo>
              <a:lnTo>
                <a:pt x="198155" y="495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402306" y="1472384"/>
          <a:ext cx="1981556" cy="66051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Tereny inwestycyjne</a:t>
          </a:r>
        </a:p>
      </dsp:txBody>
      <dsp:txXfrm>
        <a:off x="421652" y="1491730"/>
        <a:ext cx="1942864" cy="621826"/>
      </dsp:txXfrm>
    </dsp:sp>
    <dsp:sp modelId="{D5E47F21-CDB1-45F0-ADDC-EACEA44390B7}">
      <dsp:nvSpPr>
        <dsp:cNvPr id="0" name=""/>
        <dsp:cNvSpPr/>
      </dsp:nvSpPr>
      <dsp:spPr>
        <a:xfrm>
          <a:off x="204150" y="1307254"/>
          <a:ext cx="198155" cy="1321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037"/>
              </a:lnTo>
              <a:lnTo>
                <a:pt x="198155" y="13210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402306" y="2298032"/>
          <a:ext cx="1981556" cy="66051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Wsparte przedsiębiorstwa</a:t>
          </a:r>
        </a:p>
      </dsp:txBody>
      <dsp:txXfrm>
        <a:off x="421652" y="2317378"/>
        <a:ext cx="1942864" cy="621826"/>
      </dsp:txXfrm>
    </dsp:sp>
    <dsp:sp modelId="{28532CD3-B68B-4C74-986C-35894F47F8FC}">
      <dsp:nvSpPr>
        <dsp:cNvPr id="0" name=""/>
        <dsp:cNvSpPr/>
      </dsp:nvSpPr>
      <dsp:spPr>
        <a:xfrm>
          <a:off x="2317810" y="646735"/>
          <a:ext cx="1981556" cy="6605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2.2</a:t>
          </a:r>
        </a:p>
      </dsp:txBody>
      <dsp:txXfrm>
        <a:off x="2337156" y="666081"/>
        <a:ext cx="1942864" cy="621826"/>
      </dsp:txXfrm>
    </dsp:sp>
    <dsp:sp modelId="{93CDE1FD-B2C4-4338-97B7-F89FF4313854}">
      <dsp:nvSpPr>
        <dsp:cNvPr id="0" name=""/>
        <dsp:cNvSpPr/>
      </dsp:nvSpPr>
      <dsp:spPr>
        <a:xfrm>
          <a:off x="2515965" y="1307254"/>
          <a:ext cx="198155" cy="495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389"/>
              </a:lnTo>
              <a:lnTo>
                <a:pt x="198155" y="495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E9646-4C84-437F-B5C9-3CCBEC87F81B}">
      <dsp:nvSpPr>
        <dsp:cNvPr id="0" name=""/>
        <dsp:cNvSpPr/>
      </dsp:nvSpPr>
      <dsp:spPr>
        <a:xfrm>
          <a:off x="2714121" y="1472384"/>
          <a:ext cx="1981556" cy="66051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Tereny inwestycyjne</a:t>
          </a:r>
        </a:p>
      </dsp:txBody>
      <dsp:txXfrm>
        <a:off x="2733467" y="1491730"/>
        <a:ext cx="1942864" cy="621826"/>
      </dsp:txXfrm>
    </dsp:sp>
    <dsp:sp modelId="{8F280022-74C9-4D17-A9D6-D25F19E6B516}">
      <dsp:nvSpPr>
        <dsp:cNvPr id="0" name=""/>
        <dsp:cNvSpPr/>
      </dsp:nvSpPr>
      <dsp:spPr>
        <a:xfrm>
          <a:off x="2515965" y="1307254"/>
          <a:ext cx="198155" cy="1321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037"/>
              </a:lnTo>
              <a:lnTo>
                <a:pt x="198155" y="13210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53178-51CE-4FCE-A457-B9345B1B82A2}">
      <dsp:nvSpPr>
        <dsp:cNvPr id="0" name=""/>
        <dsp:cNvSpPr/>
      </dsp:nvSpPr>
      <dsp:spPr>
        <a:xfrm>
          <a:off x="2714121" y="2298032"/>
          <a:ext cx="1981556" cy="66051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Wsparte przedsiębiorstwa</a:t>
          </a:r>
        </a:p>
      </dsp:txBody>
      <dsp:txXfrm>
        <a:off x="2733467" y="2317378"/>
        <a:ext cx="1942864" cy="621826"/>
      </dsp:txXfrm>
    </dsp:sp>
    <dsp:sp modelId="{6052FE46-AC54-4F23-A723-B2DF2B1CE45B}">
      <dsp:nvSpPr>
        <dsp:cNvPr id="0" name=""/>
        <dsp:cNvSpPr/>
      </dsp:nvSpPr>
      <dsp:spPr>
        <a:xfrm>
          <a:off x="2515965" y="1307254"/>
          <a:ext cx="198155" cy="214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6685"/>
              </a:lnTo>
              <a:lnTo>
                <a:pt x="198155" y="2146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D7C62-7924-4BC8-860B-5443A7F645A7}">
      <dsp:nvSpPr>
        <dsp:cNvPr id="0" name=""/>
        <dsp:cNvSpPr/>
      </dsp:nvSpPr>
      <dsp:spPr>
        <a:xfrm>
          <a:off x="2714121" y="3123681"/>
          <a:ext cx="1981556" cy="6605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Agroturystyka</a:t>
          </a:r>
        </a:p>
      </dsp:txBody>
      <dsp:txXfrm>
        <a:off x="2733467" y="3143027"/>
        <a:ext cx="1942864" cy="621826"/>
      </dsp:txXfrm>
    </dsp:sp>
    <dsp:sp modelId="{75C5159C-25C9-4998-91A2-B5B75FD9EC42}">
      <dsp:nvSpPr>
        <dsp:cNvPr id="0" name=""/>
        <dsp:cNvSpPr/>
      </dsp:nvSpPr>
      <dsp:spPr>
        <a:xfrm>
          <a:off x="4629625" y="646735"/>
          <a:ext cx="1981556" cy="6605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2.3</a:t>
          </a:r>
        </a:p>
      </dsp:txBody>
      <dsp:txXfrm>
        <a:off x="4648971" y="666081"/>
        <a:ext cx="1942864" cy="621826"/>
      </dsp:txXfrm>
    </dsp:sp>
    <dsp:sp modelId="{07E40951-C086-4891-A8B1-0303BBAF607C}">
      <dsp:nvSpPr>
        <dsp:cNvPr id="0" name=""/>
        <dsp:cNvSpPr/>
      </dsp:nvSpPr>
      <dsp:spPr>
        <a:xfrm>
          <a:off x="4827781" y="1307254"/>
          <a:ext cx="198155" cy="495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389"/>
              </a:lnTo>
              <a:lnTo>
                <a:pt x="198155" y="495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32F39-AE0E-49BC-8B38-628B9BFE1B34}">
      <dsp:nvSpPr>
        <dsp:cNvPr id="0" name=""/>
        <dsp:cNvSpPr/>
      </dsp:nvSpPr>
      <dsp:spPr>
        <a:xfrm>
          <a:off x="5025936" y="1472384"/>
          <a:ext cx="1981556" cy="66051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Grupy producentów</a:t>
          </a:r>
        </a:p>
      </dsp:txBody>
      <dsp:txXfrm>
        <a:off x="5045282" y="1491730"/>
        <a:ext cx="1942864" cy="621826"/>
      </dsp:txXfrm>
    </dsp:sp>
    <dsp:sp modelId="{CBA3A243-93CE-46A9-8FC9-45B37FD9B0A5}">
      <dsp:nvSpPr>
        <dsp:cNvPr id="0" name=""/>
        <dsp:cNvSpPr/>
      </dsp:nvSpPr>
      <dsp:spPr>
        <a:xfrm>
          <a:off x="4827781" y="1307254"/>
          <a:ext cx="198155" cy="1321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037"/>
              </a:lnTo>
              <a:lnTo>
                <a:pt x="198155" y="13210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440D7-6954-419C-AA6D-144E004D9412}">
      <dsp:nvSpPr>
        <dsp:cNvPr id="0" name=""/>
        <dsp:cNvSpPr/>
      </dsp:nvSpPr>
      <dsp:spPr>
        <a:xfrm>
          <a:off x="5025936" y="2298032"/>
          <a:ext cx="1981556" cy="6605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Targowiska</a:t>
          </a:r>
        </a:p>
      </dsp:txBody>
      <dsp:txXfrm>
        <a:off x="5045282" y="2317378"/>
        <a:ext cx="1942864" cy="621826"/>
      </dsp:txXfrm>
    </dsp:sp>
    <dsp:sp modelId="{0394859F-0271-4795-A40C-5593900CD41E}">
      <dsp:nvSpPr>
        <dsp:cNvPr id="0" name=""/>
        <dsp:cNvSpPr/>
      </dsp:nvSpPr>
      <dsp:spPr>
        <a:xfrm>
          <a:off x="4827781" y="1307254"/>
          <a:ext cx="198155" cy="214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6685"/>
              </a:lnTo>
              <a:lnTo>
                <a:pt x="198155" y="2146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D9C4C-FE78-40D0-A3F1-87AFA023B874}">
      <dsp:nvSpPr>
        <dsp:cNvPr id="0" name=""/>
        <dsp:cNvSpPr/>
      </dsp:nvSpPr>
      <dsp:spPr>
        <a:xfrm>
          <a:off x="5025936" y="3123681"/>
          <a:ext cx="1981556" cy="6605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Wypas zwierząt</a:t>
          </a:r>
        </a:p>
      </dsp:txBody>
      <dsp:txXfrm>
        <a:off x="5045282" y="3143027"/>
        <a:ext cx="1942864" cy="621826"/>
      </dsp:txXfrm>
    </dsp:sp>
    <dsp:sp modelId="{78EA3763-9AE4-4AA8-AD0D-8FC04A3D0ADA}">
      <dsp:nvSpPr>
        <dsp:cNvPr id="0" name=""/>
        <dsp:cNvSpPr/>
      </dsp:nvSpPr>
      <dsp:spPr>
        <a:xfrm>
          <a:off x="4827781" y="1307254"/>
          <a:ext cx="198155" cy="297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334"/>
              </a:lnTo>
              <a:lnTo>
                <a:pt x="198155" y="2972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B29A-D7A7-4D91-85C9-7591D6847BFA}">
      <dsp:nvSpPr>
        <dsp:cNvPr id="0" name=""/>
        <dsp:cNvSpPr/>
      </dsp:nvSpPr>
      <dsp:spPr>
        <a:xfrm>
          <a:off x="5025936" y="3949329"/>
          <a:ext cx="1981556" cy="6605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Promocja rzemiosła</a:t>
          </a:r>
        </a:p>
      </dsp:txBody>
      <dsp:txXfrm>
        <a:off x="5045282" y="3968675"/>
        <a:ext cx="1942864" cy="621826"/>
      </dsp:txXfrm>
    </dsp:sp>
    <dsp:sp modelId="{23612EB5-256E-430E-8A59-1C38007EDD4E}">
      <dsp:nvSpPr>
        <dsp:cNvPr id="0" name=""/>
        <dsp:cNvSpPr/>
      </dsp:nvSpPr>
      <dsp:spPr>
        <a:xfrm>
          <a:off x="6941441" y="646735"/>
          <a:ext cx="1981556" cy="6605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2.4</a:t>
          </a:r>
        </a:p>
      </dsp:txBody>
      <dsp:txXfrm>
        <a:off x="6960787" y="666081"/>
        <a:ext cx="1942864" cy="621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211" y="746568"/>
          <a:ext cx="1847817" cy="777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kern="1200"/>
            <a:t>3.1</a:t>
          </a:r>
        </a:p>
      </dsp:txBody>
      <dsp:txXfrm>
        <a:off x="23973" y="769330"/>
        <a:ext cx="1802293" cy="731620"/>
      </dsp:txXfrm>
    </dsp:sp>
    <dsp:sp modelId="{9CAD1B57-A996-42A1-B26A-12806A890AAC}">
      <dsp:nvSpPr>
        <dsp:cNvPr id="0" name=""/>
        <dsp:cNvSpPr/>
      </dsp:nvSpPr>
      <dsp:spPr>
        <a:xfrm>
          <a:off x="185992" y="1523713"/>
          <a:ext cx="184781" cy="582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858"/>
              </a:lnTo>
              <a:lnTo>
                <a:pt x="184781" y="582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370774" y="1717999"/>
          <a:ext cx="1847826" cy="77714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Wychowanie przedszkolne</a:t>
          </a:r>
        </a:p>
      </dsp:txBody>
      <dsp:txXfrm>
        <a:off x="393536" y="1740761"/>
        <a:ext cx="1802302" cy="731620"/>
      </dsp:txXfrm>
    </dsp:sp>
    <dsp:sp modelId="{D5E47F21-CDB1-45F0-ADDC-EACEA44390B7}">
      <dsp:nvSpPr>
        <dsp:cNvPr id="0" name=""/>
        <dsp:cNvSpPr/>
      </dsp:nvSpPr>
      <dsp:spPr>
        <a:xfrm>
          <a:off x="185992" y="1523713"/>
          <a:ext cx="184781" cy="155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289"/>
              </a:lnTo>
              <a:lnTo>
                <a:pt x="184781" y="15542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370774" y="2689431"/>
          <a:ext cx="1847826" cy="77714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Dostosowane szkoły ponadgimnazjalne</a:t>
          </a:r>
        </a:p>
      </dsp:txBody>
      <dsp:txXfrm>
        <a:off x="393536" y="2712193"/>
        <a:ext cx="1802302" cy="731620"/>
      </dsp:txXfrm>
    </dsp:sp>
    <dsp:sp modelId="{E8F47A1F-0B75-4C00-9774-B3EE9945D6F4}">
      <dsp:nvSpPr>
        <dsp:cNvPr id="0" name=""/>
        <dsp:cNvSpPr/>
      </dsp:nvSpPr>
      <dsp:spPr>
        <a:xfrm>
          <a:off x="185992" y="1523713"/>
          <a:ext cx="184781" cy="252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721"/>
              </a:lnTo>
              <a:lnTo>
                <a:pt x="184781" y="2525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6CF07-CB1C-44A3-A49F-BA871FDFA16F}">
      <dsp:nvSpPr>
        <dsp:cNvPr id="0" name=""/>
        <dsp:cNvSpPr/>
      </dsp:nvSpPr>
      <dsp:spPr>
        <a:xfrm>
          <a:off x="370774" y="3660862"/>
          <a:ext cx="1847826" cy="77714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Inrastruktura systemu oświaty</a:t>
          </a:r>
        </a:p>
      </dsp:txBody>
      <dsp:txXfrm>
        <a:off x="393536" y="3683624"/>
        <a:ext cx="1802302" cy="731620"/>
      </dsp:txXfrm>
    </dsp:sp>
    <dsp:sp modelId="{9204DA11-F3DA-4B86-8CCD-03B05E8BF53D}">
      <dsp:nvSpPr>
        <dsp:cNvPr id="0" name=""/>
        <dsp:cNvSpPr/>
      </dsp:nvSpPr>
      <dsp:spPr>
        <a:xfrm>
          <a:off x="2237610" y="746568"/>
          <a:ext cx="1847817" cy="777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kern="1200"/>
            <a:t>3.2</a:t>
          </a:r>
        </a:p>
      </dsp:txBody>
      <dsp:txXfrm>
        <a:off x="2260372" y="769330"/>
        <a:ext cx="1802293" cy="731620"/>
      </dsp:txXfrm>
    </dsp:sp>
    <dsp:sp modelId="{0CEBFE54-A348-4E2D-A1CC-54FE34E7E3F7}">
      <dsp:nvSpPr>
        <dsp:cNvPr id="0" name=""/>
        <dsp:cNvSpPr/>
      </dsp:nvSpPr>
      <dsp:spPr>
        <a:xfrm>
          <a:off x="2422392" y="1523713"/>
          <a:ext cx="184781" cy="582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858"/>
              </a:lnTo>
              <a:lnTo>
                <a:pt x="184781" y="582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2607174" y="1717999"/>
          <a:ext cx="1847826" cy="77714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Kształcenie dorosłych</a:t>
          </a:r>
        </a:p>
      </dsp:txBody>
      <dsp:txXfrm>
        <a:off x="2629936" y="1740761"/>
        <a:ext cx="1802302" cy="731620"/>
      </dsp:txXfrm>
    </dsp:sp>
    <dsp:sp modelId="{5C5DD57A-93DE-447C-A135-018CF0A9A003}">
      <dsp:nvSpPr>
        <dsp:cNvPr id="0" name=""/>
        <dsp:cNvSpPr/>
      </dsp:nvSpPr>
      <dsp:spPr>
        <a:xfrm>
          <a:off x="2422392" y="1523713"/>
          <a:ext cx="184781" cy="155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289"/>
              </a:lnTo>
              <a:lnTo>
                <a:pt x="184781" y="15542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89D68-68EB-4C7B-A60C-4F6A2E6244B4}">
      <dsp:nvSpPr>
        <dsp:cNvPr id="0" name=""/>
        <dsp:cNvSpPr/>
      </dsp:nvSpPr>
      <dsp:spPr>
        <a:xfrm>
          <a:off x="2607174" y="2689431"/>
          <a:ext cx="1847826" cy="77714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Kursy, szkolenia, studia podyplomowe</a:t>
          </a:r>
        </a:p>
      </dsp:txBody>
      <dsp:txXfrm>
        <a:off x="2629936" y="2712193"/>
        <a:ext cx="1802302" cy="731620"/>
      </dsp:txXfrm>
    </dsp:sp>
    <dsp:sp modelId="{75C5159C-25C9-4998-91A2-B5B75FD9EC42}">
      <dsp:nvSpPr>
        <dsp:cNvPr id="0" name=""/>
        <dsp:cNvSpPr/>
      </dsp:nvSpPr>
      <dsp:spPr>
        <a:xfrm>
          <a:off x="4474000" y="746568"/>
          <a:ext cx="1847817" cy="777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kern="1200"/>
            <a:t>3.3</a:t>
          </a:r>
        </a:p>
      </dsp:txBody>
      <dsp:txXfrm>
        <a:off x="4496762" y="769330"/>
        <a:ext cx="1802293" cy="731620"/>
      </dsp:txXfrm>
    </dsp:sp>
    <dsp:sp modelId="{23612EB5-256E-430E-8A59-1C38007EDD4E}">
      <dsp:nvSpPr>
        <dsp:cNvPr id="0" name=""/>
        <dsp:cNvSpPr/>
      </dsp:nvSpPr>
      <dsp:spPr>
        <a:xfrm>
          <a:off x="6710390" y="746568"/>
          <a:ext cx="1847817" cy="777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kern="1200"/>
            <a:t>3.4</a:t>
          </a:r>
        </a:p>
      </dsp:txBody>
      <dsp:txXfrm>
        <a:off x="6733152" y="769330"/>
        <a:ext cx="1802293" cy="731620"/>
      </dsp:txXfrm>
    </dsp:sp>
    <dsp:sp modelId="{BF4BB7AF-A3D3-4583-857F-F5DBF956EC09}">
      <dsp:nvSpPr>
        <dsp:cNvPr id="0" name=""/>
        <dsp:cNvSpPr/>
      </dsp:nvSpPr>
      <dsp:spPr>
        <a:xfrm>
          <a:off x="6895172" y="1523713"/>
          <a:ext cx="184781" cy="582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858"/>
              </a:lnTo>
              <a:lnTo>
                <a:pt x="184781" y="582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7079953" y="1717999"/>
          <a:ext cx="1847826" cy="77714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Podmioty lecznicze</a:t>
          </a:r>
        </a:p>
      </dsp:txBody>
      <dsp:txXfrm>
        <a:off x="7102715" y="1740761"/>
        <a:ext cx="1802302" cy="7316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641" y="611641"/>
          <a:ext cx="1981695" cy="5463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4.1</a:t>
          </a:r>
        </a:p>
      </dsp:txBody>
      <dsp:txXfrm>
        <a:off x="16644" y="627644"/>
        <a:ext cx="1949689" cy="514379"/>
      </dsp:txXfrm>
    </dsp:sp>
    <dsp:sp modelId="{25EEFE48-1F2F-46BB-A93E-18CAD0D09DE2}">
      <dsp:nvSpPr>
        <dsp:cNvPr id="0" name=""/>
        <dsp:cNvSpPr/>
      </dsp:nvSpPr>
      <dsp:spPr>
        <a:xfrm>
          <a:off x="198811" y="1158026"/>
          <a:ext cx="198169" cy="409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88"/>
              </a:lnTo>
              <a:lnTo>
                <a:pt x="198169" y="409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408DB-B60D-4D90-854D-E39FF1A79B68}">
      <dsp:nvSpPr>
        <dsp:cNvPr id="0" name=""/>
        <dsp:cNvSpPr/>
      </dsp:nvSpPr>
      <dsp:spPr>
        <a:xfrm>
          <a:off x="396980" y="1294623"/>
          <a:ext cx="1981699" cy="5463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Sieć szerokopasmowa</a:t>
          </a:r>
        </a:p>
      </dsp:txBody>
      <dsp:txXfrm>
        <a:off x="412983" y="1310626"/>
        <a:ext cx="1949693" cy="514379"/>
      </dsp:txXfrm>
    </dsp:sp>
    <dsp:sp modelId="{DEB06E6C-DB42-41CD-A345-68869F297B7F}">
      <dsp:nvSpPr>
        <dsp:cNvPr id="0" name=""/>
        <dsp:cNvSpPr/>
      </dsp:nvSpPr>
      <dsp:spPr>
        <a:xfrm>
          <a:off x="198811" y="1158026"/>
          <a:ext cx="198169" cy="109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70"/>
              </a:lnTo>
              <a:lnTo>
                <a:pt x="198169" y="1092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3AE3C-BDFF-4D29-9F17-EBDC48EDC06F}">
      <dsp:nvSpPr>
        <dsp:cNvPr id="0" name=""/>
        <dsp:cNvSpPr/>
      </dsp:nvSpPr>
      <dsp:spPr>
        <a:xfrm>
          <a:off x="396980" y="1977604"/>
          <a:ext cx="1981699" cy="54638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Drogi</a:t>
          </a:r>
        </a:p>
      </dsp:txBody>
      <dsp:txXfrm>
        <a:off x="412983" y="1993607"/>
        <a:ext cx="1949693" cy="514379"/>
      </dsp:txXfrm>
    </dsp:sp>
    <dsp:sp modelId="{C41FD697-B0DA-4F3B-9C4B-487CCAE505AA}">
      <dsp:nvSpPr>
        <dsp:cNvPr id="0" name=""/>
        <dsp:cNvSpPr/>
      </dsp:nvSpPr>
      <dsp:spPr>
        <a:xfrm>
          <a:off x="198811" y="1158026"/>
          <a:ext cx="198169" cy="1775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752"/>
              </a:lnTo>
              <a:lnTo>
                <a:pt x="198169" y="1775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AA-2802-46D0-B7E2-A690BFA9D61B}">
      <dsp:nvSpPr>
        <dsp:cNvPr id="0" name=""/>
        <dsp:cNvSpPr/>
      </dsp:nvSpPr>
      <dsp:spPr>
        <a:xfrm>
          <a:off x="396980" y="2660586"/>
          <a:ext cx="1981699" cy="5463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Lotniska</a:t>
          </a:r>
        </a:p>
      </dsp:txBody>
      <dsp:txXfrm>
        <a:off x="412983" y="2676589"/>
        <a:ext cx="1949693" cy="514379"/>
      </dsp:txXfrm>
    </dsp:sp>
    <dsp:sp modelId="{9204DA11-F3DA-4B86-8CCD-03B05E8BF53D}">
      <dsp:nvSpPr>
        <dsp:cNvPr id="0" name=""/>
        <dsp:cNvSpPr/>
      </dsp:nvSpPr>
      <dsp:spPr>
        <a:xfrm>
          <a:off x="2255534" y="611641"/>
          <a:ext cx="1981695" cy="5463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4.2</a:t>
          </a:r>
        </a:p>
      </dsp:txBody>
      <dsp:txXfrm>
        <a:off x="2271537" y="627644"/>
        <a:ext cx="1949689" cy="514379"/>
      </dsp:txXfrm>
    </dsp:sp>
    <dsp:sp modelId="{73BAC452-CA13-4DB9-A057-50ED8E4CBBCA}">
      <dsp:nvSpPr>
        <dsp:cNvPr id="0" name=""/>
        <dsp:cNvSpPr/>
      </dsp:nvSpPr>
      <dsp:spPr>
        <a:xfrm>
          <a:off x="2453703" y="1158026"/>
          <a:ext cx="198169" cy="409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88"/>
              </a:lnTo>
              <a:lnTo>
                <a:pt x="198169" y="409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03D2A-4E1B-496E-B202-36330E8DDA64}">
      <dsp:nvSpPr>
        <dsp:cNvPr id="0" name=""/>
        <dsp:cNvSpPr/>
      </dsp:nvSpPr>
      <dsp:spPr>
        <a:xfrm>
          <a:off x="2651873" y="1294623"/>
          <a:ext cx="1981699" cy="54638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Drogi</a:t>
          </a:r>
        </a:p>
      </dsp:txBody>
      <dsp:txXfrm>
        <a:off x="2667876" y="1310626"/>
        <a:ext cx="1949693" cy="514379"/>
      </dsp:txXfrm>
    </dsp:sp>
    <dsp:sp modelId="{0D2F5109-E2B6-422A-9F7F-DEFB4B442EEA}">
      <dsp:nvSpPr>
        <dsp:cNvPr id="0" name=""/>
        <dsp:cNvSpPr/>
      </dsp:nvSpPr>
      <dsp:spPr>
        <a:xfrm>
          <a:off x="2453703" y="1158026"/>
          <a:ext cx="198169" cy="109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70"/>
              </a:lnTo>
              <a:lnTo>
                <a:pt x="198169" y="1092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4414A-5057-417C-A3C6-D2E029D5415F}">
      <dsp:nvSpPr>
        <dsp:cNvPr id="0" name=""/>
        <dsp:cNvSpPr/>
      </dsp:nvSpPr>
      <dsp:spPr>
        <a:xfrm>
          <a:off x="2651873" y="1977604"/>
          <a:ext cx="1981699" cy="5463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Przejścia graniczne</a:t>
          </a:r>
        </a:p>
      </dsp:txBody>
      <dsp:txXfrm>
        <a:off x="2667876" y="1993607"/>
        <a:ext cx="1949693" cy="514379"/>
      </dsp:txXfrm>
    </dsp:sp>
    <dsp:sp modelId="{75C5159C-25C9-4998-91A2-B5B75FD9EC42}">
      <dsp:nvSpPr>
        <dsp:cNvPr id="0" name=""/>
        <dsp:cNvSpPr/>
      </dsp:nvSpPr>
      <dsp:spPr>
        <a:xfrm>
          <a:off x="4510426" y="611641"/>
          <a:ext cx="1981695" cy="5463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4.3</a:t>
          </a:r>
        </a:p>
      </dsp:txBody>
      <dsp:txXfrm>
        <a:off x="4526429" y="627644"/>
        <a:ext cx="1949689" cy="514379"/>
      </dsp:txXfrm>
    </dsp:sp>
    <dsp:sp modelId="{D011603D-E7CC-4040-BF0F-BB46266EAF71}">
      <dsp:nvSpPr>
        <dsp:cNvPr id="0" name=""/>
        <dsp:cNvSpPr/>
      </dsp:nvSpPr>
      <dsp:spPr>
        <a:xfrm>
          <a:off x="4708596" y="1158026"/>
          <a:ext cx="198169" cy="409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88"/>
              </a:lnTo>
              <a:lnTo>
                <a:pt x="198169" y="409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B539-D9F7-43B1-9917-B9FE96CA0AA0}">
      <dsp:nvSpPr>
        <dsp:cNvPr id="0" name=""/>
        <dsp:cNvSpPr/>
      </dsp:nvSpPr>
      <dsp:spPr>
        <a:xfrm>
          <a:off x="4906765" y="1294623"/>
          <a:ext cx="1981699" cy="54638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Formy ochrony przyrody</a:t>
          </a:r>
        </a:p>
      </dsp:txBody>
      <dsp:txXfrm>
        <a:off x="4922768" y="1310626"/>
        <a:ext cx="1949693" cy="514379"/>
      </dsp:txXfrm>
    </dsp:sp>
    <dsp:sp modelId="{010255D2-4697-4966-A4A7-0F0952E60B24}">
      <dsp:nvSpPr>
        <dsp:cNvPr id="0" name=""/>
        <dsp:cNvSpPr/>
      </dsp:nvSpPr>
      <dsp:spPr>
        <a:xfrm>
          <a:off x="4708596" y="1158026"/>
          <a:ext cx="198169" cy="109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70"/>
              </a:lnTo>
              <a:lnTo>
                <a:pt x="198169" y="1092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D5FF5-1E16-4B1C-B1F2-1703F6CBAD82}">
      <dsp:nvSpPr>
        <dsp:cNvPr id="0" name=""/>
        <dsp:cNvSpPr/>
      </dsp:nvSpPr>
      <dsp:spPr>
        <a:xfrm>
          <a:off x="4906765" y="1977604"/>
          <a:ext cx="1981699" cy="5463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Zagospodarowanie przestrzenne</a:t>
          </a:r>
        </a:p>
      </dsp:txBody>
      <dsp:txXfrm>
        <a:off x="4922768" y="1993607"/>
        <a:ext cx="1949693" cy="514379"/>
      </dsp:txXfrm>
    </dsp:sp>
    <dsp:sp modelId="{FB1964AC-2069-4E4F-899A-6E7A5CA9A7BB}">
      <dsp:nvSpPr>
        <dsp:cNvPr id="0" name=""/>
        <dsp:cNvSpPr/>
      </dsp:nvSpPr>
      <dsp:spPr>
        <a:xfrm>
          <a:off x="4708596" y="1158026"/>
          <a:ext cx="198169" cy="1775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752"/>
              </a:lnTo>
              <a:lnTo>
                <a:pt x="198169" y="1775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3D8E4-B356-4A59-ADE4-FBA1CDE03D27}">
      <dsp:nvSpPr>
        <dsp:cNvPr id="0" name=""/>
        <dsp:cNvSpPr/>
      </dsp:nvSpPr>
      <dsp:spPr>
        <a:xfrm>
          <a:off x="4906765" y="2660586"/>
          <a:ext cx="1981699" cy="54638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Termomodernizacja</a:t>
          </a:r>
        </a:p>
      </dsp:txBody>
      <dsp:txXfrm>
        <a:off x="4922768" y="2676589"/>
        <a:ext cx="1949693" cy="514379"/>
      </dsp:txXfrm>
    </dsp:sp>
    <dsp:sp modelId="{B17F1479-3CC5-48E4-A78D-CE8150BE20EC}">
      <dsp:nvSpPr>
        <dsp:cNvPr id="0" name=""/>
        <dsp:cNvSpPr/>
      </dsp:nvSpPr>
      <dsp:spPr>
        <a:xfrm>
          <a:off x="4708596" y="1158026"/>
          <a:ext cx="198169" cy="2458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733"/>
              </a:lnTo>
              <a:lnTo>
                <a:pt x="198169" y="24587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97396-009A-450F-9E85-165DE2C30ED0}">
      <dsp:nvSpPr>
        <dsp:cNvPr id="0" name=""/>
        <dsp:cNvSpPr/>
      </dsp:nvSpPr>
      <dsp:spPr>
        <a:xfrm>
          <a:off x="4906765" y="3343567"/>
          <a:ext cx="1981699" cy="54638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System ratowniczo-interwencyjno-kryzysowy</a:t>
          </a:r>
        </a:p>
      </dsp:txBody>
      <dsp:txXfrm>
        <a:off x="4922768" y="3359570"/>
        <a:ext cx="1949693" cy="514379"/>
      </dsp:txXfrm>
    </dsp:sp>
    <dsp:sp modelId="{7D7553EB-2150-4385-9746-25A1CAFA7EDB}">
      <dsp:nvSpPr>
        <dsp:cNvPr id="0" name=""/>
        <dsp:cNvSpPr/>
      </dsp:nvSpPr>
      <dsp:spPr>
        <a:xfrm>
          <a:off x="4708596" y="1158026"/>
          <a:ext cx="198169" cy="3141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1715"/>
              </a:lnTo>
              <a:lnTo>
                <a:pt x="198169" y="3141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15B33-9D6B-4E90-A368-8FAEF9C8AE0D}">
      <dsp:nvSpPr>
        <dsp:cNvPr id="0" name=""/>
        <dsp:cNvSpPr/>
      </dsp:nvSpPr>
      <dsp:spPr>
        <a:xfrm>
          <a:off x="4906765" y="4026549"/>
          <a:ext cx="1981699" cy="54638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OZE</a:t>
          </a:r>
        </a:p>
      </dsp:txBody>
      <dsp:txXfrm>
        <a:off x="4922768" y="4042552"/>
        <a:ext cx="1949693" cy="514379"/>
      </dsp:txXfrm>
    </dsp:sp>
    <dsp:sp modelId="{23612EB5-256E-430E-8A59-1C38007EDD4E}">
      <dsp:nvSpPr>
        <dsp:cNvPr id="0" name=""/>
        <dsp:cNvSpPr/>
      </dsp:nvSpPr>
      <dsp:spPr>
        <a:xfrm>
          <a:off x="6765319" y="611641"/>
          <a:ext cx="1981695" cy="5463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4.4</a:t>
          </a:r>
        </a:p>
      </dsp:txBody>
      <dsp:txXfrm>
        <a:off x="6781322" y="627644"/>
        <a:ext cx="1949689" cy="514379"/>
      </dsp:txXfrm>
    </dsp:sp>
    <dsp:sp modelId="{453DE6EA-BA9C-4C7A-B7BF-A01B11C95F04}">
      <dsp:nvSpPr>
        <dsp:cNvPr id="0" name=""/>
        <dsp:cNvSpPr/>
      </dsp:nvSpPr>
      <dsp:spPr>
        <a:xfrm>
          <a:off x="6963488" y="1158026"/>
          <a:ext cx="198169" cy="409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88"/>
              </a:lnTo>
              <a:lnTo>
                <a:pt x="198169" y="409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2826E-B3D5-4AEA-9E18-10ED245AA2BB}">
      <dsp:nvSpPr>
        <dsp:cNvPr id="0" name=""/>
        <dsp:cNvSpPr/>
      </dsp:nvSpPr>
      <dsp:spPr>
        <a:xfrm>
          <a:off x="7161658" y="1294623"/>
          <a:ext cx="1981699" cy="5463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Czystość wody</a:t>
          </a:r>
        </a:p>
      </dsp:txBody>
      <dsp:txXfrm>
        <a:off x="7177661" y="1310626"/>
        <a:ext cx="1949693" cy="514379"/>
      </dsp:txXfrm>
    </dsp:sp>
    <dsp:sp modelId="{5CB4345E-4F9F-47C8-BA40-03B38F250BB2}">
      <dsp:nvSpPr>
        <dsp:cNvPr id="0" name=""/>
        <dsp:cNvSpPr/>
      </dsp:nvSpPr>
      <dsp:spPr>
        <a:xfrm>
          <a:off x="6963488" y="1158026"/>
          <a:ext cx="198169" cy="109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70"/>
              </a:lnTo>
              <a:lnTo>
                <a:pt x="198169" y="1092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B6AD0-4C10-48D9-A13A-53D8157566B5}">
      <dsp:nvSpPr>
        <dsp:cNvPr id="0" name=""/>
        <dsp:cNvSpPr/>
      </dsp:nvSpPr>
      <dsp:spPr>
        <a:xfrm>
          <a:off x="7161658" y="1977604"/>
          <a:ext cx="1981699" cy="54638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Oczyszczalnie ścieków</a:t>
          </a:r>
        </a:p>
      </dsp:txBody>
      <dsp:txXfrm>
        <a:off x="7177661" y="1993607"/>
        <a:ext cx="1949693" cy="5143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621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1.1</a:t>
          </a:r>
        </a:p>
      </dsp:txBody>
      <dsp:txXfrm>
        <a:off x="16122" y="725315"/>
        <a:ext cx="1888491" cy="498233"/>
      </dsp:txXfrm>
    </dsp:sp>
    <dsp:sp modelId="{3199B087-BFF5-4863-8906-4F3275540382}">
      <dsp:nvSpPr>
        <dsp:cNvPr id="0" name=""/>
        <dsp:cNvSpPr/>
      </dsp:nvSpPr>
      <dsp:spPr>
        <a:xfrm>
          <a:off x="192570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474D3-85A5-49D8-BCE8-42C4339E0C95}">
      <dsp:nvSpPr>
        <dsp:cNvPr id="0" name=""/>
        <dsp:cNvSpPr/>
      </dsp:nvSpPr>
      <dsp:spPr>
        <a:xfrm>
          <a:off x="384520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Infrastruktura turystyczna i sportowo-rekreacyjna</a:t>
          </a:r>
        </a:p>
      </dsp:txBody>
      <dsp:txXfrm>
        <a:off x="400021" y="1386859"/>
        <a:ext cx="1888495" cy="498233"/>
      </dsp:txXfrm>
    </dsp:sp>
    <dsp:sp modelId="{BD2A2AFE-CF39-4BF5-B140-4530BF3595A9}">
      <dsp:nvSpPr>
        <dsp:cNvPr id="0" name=""/>
        <dsp:cNvSpPr/>
      </dsp:nvSpPr>
      <dsp:spPr>
        <a:xfrm>
          <a:off x="192570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8F343-10CE-4A33-ABF7-CF1052A5AFCA}">
      <dsp:nvSpPr>
        <dsp:cNvPr id="0" name=""/>
        <dsp:cNvSpPr/>
      </dsp:nvSpPr>
      <dsp:spPr>
        <a:xfrm>
          <a:off x="384520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Infrastruktura turystyczna i sportowo-rekreacyjna (kwota)</a:t>
          </a:r>
        </a:p>
      </dsp:txBody>
      <dsp:txXfrm>
        <a:off x="400021" y="2048403"/>
        <a:ext cx="1888495" cy="498233"/>
      </dsp:txXfrm>
    </dsp:sp>
    <dsp:sp modelId="{F132AE7F-E414-426B-94DC-42A15DD03F10}">
      <dsp:nvSpPr>
        <dsp:cNvPr id="0" name=""/>
        <dsp:cNvSpPr/>
      </dsp:nvSpPr>
      <dsp:spPr>
        <a:xfrm>
          <a:off x="192570" y="1239049"/>
          <a:ext cx="191949" cy="1720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13"/>
              </a:lnTo>
              <a:lnTo>
                <a:pt x="191949" y="1720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814F0-6DF5-4F7D-BAF9-E70A41219079}">
      <dsp:nvSpPr>
        <dsp:cNvPr id="0" name=""/>
        <dsp:cNvSpPr/>
      </dsp:nvSpPr>
      <dsp:spPr>
        <a:xfrm>
          <a:off x="384520" y="2694446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Ćwiczący</a:t>
          </a:r>
        </a:p>
      </dsp:txBody>
      <dsp:txXfrm>
        <a:off x="400021" y="2709947"/>
        <a:ext cx="1888495" cy="498233"/>
      </dsp:txXfrm>
    </dsp:sp>
    <dsp:sp modelId="{3E486BAF-ED20-4741-914C-A454397AC5E4}">
      <dsp:nvSpPr>
        <dsp:cNvPr id="0" name=""/>
        <dsp:cNvSpPr/>
      </dsp:nvSpPr>
      <dsp:spPr>
        <a:xfrm>
          <a:off x="192570" y="1239049"/>
          <a:ext cx="191949" cy="2381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557"/>
              </a:lnTo>
              <a:lnTo>
                <a:pt x="191949" y="2381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A0210-EB8E-4E10-BE34-581C27716D20}">
      <dsp:nvSpPr>
        <dsp:cNvPr id="0" name=""/>
        <dsp:cNvSpPr/>
      </dsp:nvSpPr>
      <dsp:spPr>
        <a:xfrm>
          <a:off x="384520" y="3355990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Obiekty noclegowe</a:t>
          </a:r>
        </a:p>
      </dsp:txBody>
      <dsp:txXfrm>
        <a:off x="400021" y="3371491"/>
        <a:ext cx="1888495" cy="498233"/>
      </dsp:txXfrm>
    </dsp:sp>
    <dsp:sp modelId="{33CB9ECE-E48A-4AA2-97A6-71227125D432}">
      <dsp:nvSpPr>
        <dsp:cNvPr id="0" name=""/>
        <dsp:cNvSpPr/>
      </dsp:nvSpPr>
      <dsp:spPr>
        <a:xfrm>
          <a:off x="192570" y="1239049"/>
          <a:ext cx="191949" cy="3043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101"/>
              </a:lnTo>
              <a:lnTo>
                <a:pt x="191949" y="3043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9EED9-65BF-4A53-A81B-1D6A75ADD0EF}">
      <dsp:nvSpPr>
        <dsp:cNvPr id="0" name=""/>
        <dsp:cNvSpPr/>
      </dsp:nvSpPr>
      <dsp:spPr>
        <a:xfrm>
          <a:off x="384520" y="4017534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Miejsca noclegowe</a:t>
          </a:r>
        </a:p>
      </dsp:txBody>
      <dsp:txXfrm>
        <a:off x="400021" y="4033035"/>
        <a:ext cx="1888495" cy="498233"/>
      </dsp:txXfrm>
    </dsp:sp>
    <dsp:sp modelId="{9204DA11-F3DA-4B86-8CCD-03B05E8BF53D}">
      <dsp:nvSpPr>
        <dsp:cNvPr id="0" name=""/>
        <dsp:cNvSpPr/>
      </dsp:nvSpPr>
      <dsp:spPr>
        <a:xfrm>
          <a:off x="2184736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>
              <a:solidFill>
                <a:schemeClr val="bg1"/>
              </a:solidFill>
            </a:rPr>
            <a:t>1.2</a:t>
          </a:r>
        </a:p>
      </dsp:txBody>
      <dsp:txXfrm>
        <a:off x="2200237" y="725315"/>
        <a:ext cx="1888491" cy="498233"/>
      </dsp:txXfrm>
    </dsp:sp>
    <dsp:sp modelId="{2EED0331-D9B8-4333-8150-A8BFC51E0A4D}">
      <dsp:nvSpPr>
        <dsp:cNvPr id="0" name=""/>
        <dsp:cNvSpPr/>
      </dsp:nvSpPr>
      <dsp:spPr>
        <a:xfrm>
          <a:off x="2376685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0691C-4235-4F68-B78D-9ECAF04337A7}">
      <dsp:nvSpPr>
        <dsp:cNvPr id="0" name=""/>
        <dsp:cNvSpPr/>
      </dsp:nvSpPr>
      <dsp:spPr>
        <a:xfrm>
          <a:off x="2568635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Atrakcje turystyczne</a:t>
          </a:r>
          <a:endParaRPr lang="pl-PL" sz="1100" kern="1200">
            <a:solidFill>
              <a:schemeClr val="bg1"/>
            </a:solidFill>
          </a:endParaRPr>
        </a:p>
      </dsp:txBody>
      <dsp:txXfrm>
        <a:off x="2584136" y="1386859"/>
        <a:ext cx="1888495" cy="498233"/>
      </dsp:txXfrm>
    </dsp:sp>
    <dsp:sp modelId="{75C5159C-25C9-4998-91A2-B5B75FD9EC42}">
      <dsp:nvSpPr>
        <dsp:cNvPr id="0" name=""/>
        <dsp:cNvSpPr/>
      </dsp:nvSpPr>
      <dsp:spPr>
        <a:xfrm>
          <a:off x="4368851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>
              <a:solidFill>
                <a:schemeClr val="bg1"/>
              </a:solidFill>
            </a:rPr>
            <a:t>1.3</a:t>
          </a:r>
        </a:p>
      </dsp:txBody>
      <dsp:txXfrm>
        <a:off x="4384352" y="725315"/>
        <a:ext cx="1888491" cy="498233"/>
      </dsp:txXfrm>
    </dsp:sp>
    <dsp:sp modelId="{36561B6D-1AF0-4682-98B2-43730250C417}">
      <dsp:nvSpPr>
        <dsp:cNvPr id="0" name=""/>
        <dsp:cNvSpPr/>
      </dsp:nvSpPr>
      <dsp:spPr>
        <a:xfrm>
          <a:off x="4560800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752750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Zabytki</a:t>
          </a:r>
        </a:p>
      </dsp:txBody>
      <dsp:txXfrm>
        <a:off x="4768251" y="1386859"/>
        <a:ext cx="1888495" cy="498233"/>
      </dsp:txXfrm>
    </dsp:sp>
    <dsp:sp modelId="{F046E71D-BBB6-4514-BFBE-4BCB677C728A}">
      <dsp:nvSpPr>
        <dsp:cNvPr id="0" name=""/>
        <dsp:cNvSpPr/>
      </dsp:nvSpPr>
      <dsp:spPr>
        <a:xfrm>
          <a:off x="4560800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5D035-16B1-429D-AD4F-BE5286457C73}">
      <dsp:nvSpPr>
        <dsp:cNvPr id="0" name=""/>
        <dsp:cNvSpPr/>
      </dsp:nvSpPr>
      <dsp:spPr>
        <a:xfrm>
          <a:off x="4752750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Zabytki (kwota wsparcia)</a:t>
          </a:r>
        </a:p>
      </dsp:txBody>
      <dsp:txXfrm>
        <a:off x="4768251" y="2048403"/>
        <a:ext cx="1888495" cy="498233"/>
      </dsp:txXfrm>
    </dsp:sp>
    <dsp:sp modelId="{23612EB5-256E-430E-8A59-1C38007EDD4E}">
      <dsp:nvSpPr>
        <dsp:cNvPr id="0" name=""/>
        <dsp:cNvSpPr/>
      </dsp:nvSpPr>
      <dsp:spPr>
        <a:xfrm>
          <a:off x="6552966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>
              <a:solidFill>
                <a:schemeClr val="bg1"/>
              </a:solidFill>
            </a:rPr>
            <a:t>1.4</a:t>
          </a:r>
        </a:p>
      </dsp:txBody>
      <dsp:txXfrm>
        <a:off x="6568467" y="725315"/>
        <a:ext cx="1888491" cy="498233"/>
      </dsp:txXfrm>
    </dsp:sp>
    <dsp:sp modelId="{FE2EDD36-0A90-431B-A117-6AB1F9A566AD}">
      <dsp:nvSpPr>
        <dsp:cNvPr id="0" name=""/>
        <dsp:cNvSpPr/>
      </dsp:nvSpPr>
      <dsp:spPr>
        <a:xfrm>
          <a:off x="6744915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1048-A8F7-4933-BE03-1CB8FED23EA4}">
      <dsp:nvSpPr>
        <dsp:cNvPr id="0" name=""/>
        <dsp:cNvSpPr/>
      </dsp:nvSpPr>
      <dsp:spPr>
        <a:xfrm>
          <a:off x="6936865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Klastry turystyczne</a:t>
          </a:r>
        </a:p>
      </dsp:txBody>
      <dsp:txXfrm>
        <a:off x="6952366" y="1386859"/>
        <a:ext cx="1888495" cy="498233"/>
      </dsp:txXfrm>
    </dsp:sp>
    <dsp:sp modelId="{BF4BB7AF-A3D3-4583-857F-F5DBF956EC09}">
      <dsp:nvSpPr>
        <dsp:cNvPr id="0" name=""/>
        <dsp:cNvSpPr/>
      </dsp:nvSpPr>
      <dsp:spPr>
        <a:xfrm>
          <a:off x="6744915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6936865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solidFill>
                <a:sysClr val="windowText" lastClr="000000"/>
              </a:solidFill>
            </a:rPr>
            <a:t>IT</a:t>
          </a:r>
        </a:p>
      </dsp:txBody>
      <dsp:txXfrm>
        <a:off x="6952366" y="2048403"/>
        <a:ext cx="1888495" cy="4982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478" y="211787"/>
          <a:ext cx="2653992" cy="4332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/>
            <a:t>2.1; 2.2</a:t>
          </a:r>
        </a:p>
      </dsp:txBody>
      <dsp:txXfrm>
        <a:off x="14168" y="224477"/>
        <a:ext cx="2628612" cy="407881"/>
      </dsp:txXfrm>
    </dsp:sp>
    <dsp:sp modelId="{9CAD1B57-A996-42A1-B26A-12806A890AAC}">
      <dsp:nvSpPr>
        <dsp:cNvPr id="0" name=""/>
        <dsp:cNvSpPr/>
      </dsp:nvSpPr>
      <dsp:spPr>
        <a:xfrm>
          <a:off x="266877" y="645048"/>
          <a:ext cx="265399" cy="32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45"/>
              </a:lnTo>
              <a:lnTo>
                <a:pt x="265399" y="3249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532276" y="753364"/>
          <a:ext cx="2653990" cy="43326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Tereny inwestycyjne</a:t>
          </a:r>
        </a:p>
      </dsp:txBody>
      <dsp:txXfrm>
        <a:off x="544966" y="766054"/>
        <a:ext cx="2628610" cy="407881"/>
      </dsp:txXfrm>
    </dsp:sp>
    <dsp:sp modelId="{D5E47F21-CDB1-45F0-ADDC-EACEA44390B7}">
      <dsp:nvSpPr>
        <dsp:cNvPr id="0" name=""/>
        <dsp:cNvSpPr/>
      </dsp:nvSpPr>
      <dsp:spPr>
        <a:xfrm>
          <a:off x="266877" y="645048"/>
          <a:ext cx="265399" cy="86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522"/>
              </a:lnTo>
              <a:lnTo>
                <a:pt x="265399" y="866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532276" y="1294940"/>
          <a:ext cx="2653990" cy="43326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Wsparte przedsiębiorstwa (liczba)</a:t>
          </a:r>
        </a:p>
      </dsp:txBody>
      <dsp:txXfrm>
        <a:off x="544966" y="1307630"/>
        <a:ext cx="2628610" cy="407881"/>
      </dsp:txXfrm>
    </dsp:sp>
    <dsp:sp modelId="{B5525187-F5AE-45BA-93A6-329B5FEAC9EA}">
      <dsp:nvSpPr>
        <dsp:cNvPr id="0" name=""/>
        <dsp:cNvSpPr/>
      </dsp:nvSpPr>
      <dsp:spPr>
        <a:xfrm>
          <a:off x="266877" y="645048"/>
          <a:ext cx="265399" cy="1408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098"/>
              </a:lnTo>
              <a:lnTo>
                <a:pt x="265399" y="14080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B608D-8D2B-4CAF-AF51-BE42266FDE34}">
      <dsp:nvSpPr>
        <dsp:cNvPr id="0" name=""/>
        <dsp:cNvSpPr/>
      </dsp:nvSpPr>
      <dsp:spPr>
        <a:xfrm>
          <a:off x="532276" y="1836516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Wsparte przedsiębiorstwa (wartość wsparcia)</a:t>
          </a:r>
        </a:p>
      </dsp:txBody>
      <dsp:txXfrm>
        <a:off x="544966" y="1849206"/>
        <a:ext cx="2628610" cy="407881"/>
      </dsp:txXfrm>
    </dsp:sp>
    <dsp:sp modelId="{2986A488-3EFD-4EE1-A349-39C3E6A67295}">
      <dsp:nvSpPr>
        <dsp:cNvPr id="0" name=""/>
        <dsp:cNvSpPr/>
      </dsp:nvSpPr>
      <dsp:spPr>
        <a:xfrm>
          <a:off x="266877" y="645048"/>
          <a:ext cx="265399" cy="1949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674"/>
              </a:lnTo>
              <a:lnTo>
                <a:pt x="265399" y="1949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F75B1-58E9-492A-BAAF-CFF69F49FDAB}">
      <dsp:nvSpPr>
        <dsp:cNvPr id="0" name=""/>
        <dsp:cNvSpPr/>
      </dsp:nvSpPr>
      <dsp:spPr>
        <a:xfrm>
          <a:off x="532276" y="2378092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REGON</a:t>
          </a:r>
        </a:p>
      </dsp:txBody>
      <dsp:txXfrm>
        <a:off x="544966" y="2390782"/>
        <a:ext cx="2628610" cy="407881"/>
      </dsp:txXfrm>
    </dsp:sp>
    <dsp:sp modelId="{AF8161D0-7714-48EE-949E-7D40DF55EA46}">
      <dsp:nvSpPr>
        <dsp:cNvPr id="0" name=""/>
        <dsp:cNvSpPr/>
      </dsp:nvSpPr>
      <dsp:spPr>
        <a:xfrm>
          <a:off x="266877" y="645048"/>
          <a:ext cx="265399" cy="2491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250"/>
              </a:lnTo>
              <a:lnTo>
                <a:pt x="265399" y="2491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DDC72-F48C-4BD2-A071-E00674A0D83A}">
      <dsp:nvSpPr>
        <dsp:cNvPr id="0" name=""/>
        <dsp:cNvSpPr/>
      </dsp:nvSpPr>
      <dsp:spPr>
        <a:xfrm>
          <a:off x="532276" y="2919669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Sektor kreatywny</a:t>
          </a:r>
        </a:p>
      </dsp:txBody>
      <dsp:txXfrm>
        <a:off x="544966" y="2932359"/>
        <a:ext cx="2628610" cy="407881"/>
      </dsp:txXfrm>
    </dsp:sp>
    <dsp:sp modelId="{23F8E07A-70AC-4B0B-BFE2-6D6B88054F28}">
      <dsp:nvSpPr>
        <dsp:cNvPr id="0" name=""/>
        <dsp:cNvSpPr/>
      </dsp:nvSpPr>
      <dsp:spPr>
        <a:xfrm>
          <a:off x="266877" y="645048"/>
          <a:ext cx="265399" cy="303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827"/>
              </a:lnTo>
              <a:lnTo>
                <a:pt x="265399" y="30328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81B11-4054-4D2B-BB04-956DB979BEAC}">
      <dsp:nvSpPr>
        <dsp:cNvPr id="0" name=""/>
        <dsp:cNvSpPr/>
      </dsp:nvSpPr>
      <dsp:spPr>
        <a:xfrm>
          <a:off x="532276" y="3461245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Fundusze UE JST</a:t>
          </a:r>
        </a:p>
      </dsp:txBody>
      <dsp:txXfrm>
        <a:off x="544966" y="3473935"/>
        <a:ext cx="2628610" cy="407881"/>
      </dsp:txXfrm>
    </dsp:sp>
    <dsp:sp modelId="{7FB41D81-9ED7-4B3D-8A2E-BD497F42F995}">
      <dsp:nvSpPr>
        <dsp:cNvPr id="0" name=""/>
        <dsp:cNvSpPr/>
      </dsp:nvSpPr>
      <dsp:spPr>
        <a:xfrm>
          <a:off x="266877" y="645048"/>
          <a:ext cx="265399" cy="3574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4403"/>
              </a:lnTo>
              <a:lnTo>
                <a:pt x="265399" y="3574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28D86-1E43-4F1F-8F4C-2F61C930B84D}">
      <dsp:nvSpPr>
        <dsp:cNvPr id="0" name=""/>
        <dsp:cNvSpPr/>
      </dsp:nvSpPr>
      <dsp:spPr>
        <a:xfrm>
          <a:off x="532276" y="4002821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Fundusze UE</a:t>
          </a:r>
        </a:p>
      </dsp:txBody>
      <dsp:txXfrm>
        <a:off x="544966" y="4015511"/>
        <a:ext cx="2628610" cy="407881"/>
      </dsp:txXfrm>
    </dsp:sp>
    <dsp:sp modelId="{23DA1E81-CFF1-4D6F-AEA3-9E611CE154F8}">
      <dsp:nvSpPr>
        <dsp:cNvPr id="0" name=""/>
        <dsp:cNvSpPr/>
      </dsp:nvSpPr>
      <dsp:spPr>
        <a:xfrm>
          <a:off x="266877" y="645048"/>
          <a:ext cx="265399" cy="4115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5979"/>
              </a:lnTo>
              <a:lnTo>
                <a:pt x="265399" y="41159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4937E-C0AB-4E95-B993-EAD2188D818A}">
      <dsp:nvSpPr>
        <dsp:cNvPr id="0" name=""/>
        <dsp:cNvSpPr/>
      </dsp:nvSpPr>
      <dsp:spPr>
        <a:xfrm>
          <a:off x="532276" y="4544397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Dochody JST</a:t>
          </a:r>
        </a:p>
      </dsp:txBody>
      <dsp:txXfrm>
        <a:off x="544966" y="4557087"/>
        <a:ext cx="2628610" cy="407881"/>
      </dsp:txXfrm>
    </dsp:sp>
    <dsp:sp modelId="{0B3AED25-A516-46F3-87BF-B445F2339DED}">
      <dsp:nvSpPr>
        <dsp:cNvPr id="0" name=""/>
        <dsp:cNvSpPr/>
      </dsp:nvSpPr>
      <dsp:spPr>
        <a:xfrm>
          <a:off x="266877" y="645048"/>
          <a:ext cx="265399" cy="465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7556"/>
              </a:lnTo>
              <a:lnTo>
                <a:pt x="265399" y="4657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2258A-8A31-4B42-88F0-CF8011676EAC}">
      <dsp:nvSpPr>
        <dsp:cNvPr id="0" name=""/>
        <dsp:cNvSpPr/>
      </dsp:nvSpPr>
      <dsp:spPr>
        <a:xfrm>
          <a:off x="532276" y="5085974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Klastry</a:t>
          </a:r>
        </a:p>
      </dsp:txBody>
      <dsp:txXfrm>
        <a:off x="544966" y="5098664"/>
        <a:ext cx="2628610" cy="407881"/>
      </dsp:txXfrm>
    </dsp:sp>
    <dsp:sp modelId="{75C5159C-25C9-4998-91A2-B5B75FD9EC42}">
      <dsp:nvSpPr>
        <dsp:cNvPr id="0" name=""/>
        <dsp:cNvSpPr/>
      </dsp:nvSpPr>
      <dsp:spPr>
        <a:xfrm>
          <a:off x="2872101" y="211787"/>
          <a:ext cx="2653992" cy="4332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/>
            <a:t>2.3</a:t>
          </a:r>
        </a:p>
      </dsp:txBody>
      <dsp:txXfrm>
        <a:off x="2884791" y="224477"/>
        <a:ext cx="2628612" cy="407881"/>
      </dsp:txXfrm>
    </dsp:sp>
    <dsp:sp modelId="{07E40951-C086-4891-A8B1-0303BBAF607C}">
      <dsp:nvSpPr>
        <dsp:cNvPr id="0" name=""/>
        <dsp:cNvSpPr/>
      </dsp:nvSpPr>
      <dsp:spPr>
        <a:xfrm>
          <a:off x="3137500" y="645048"/>
          <a:ext cx="265399" cy="32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45"/>
              </a:lnTo>
              <a:lnTo>
                <a:pt x="265399" y="3249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32F39-AE0E-49BC-8B38-628B9BFE1B34}">
      <dsp:nvSpPr>
        <dsp:cNvPr id="0" name=""/>
        <dsp:cNvSpPr/>
      </dsp:nvSpPr>
      <dsp:spPr>
        <a:xfrm>
          <a:off x="3402899" y="753364"/>
          <a:ext cx="2653990" cy="43326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Grupy producentów (liczba)</a:t>
          </a:r>
        </a:p>
      </dsp:txBody>
      <dsp:txXfrm>
        <a:off x="3415589" y="766054"/>
        <a:ext cx="2628610" cy="407881"/>
      </dsp:txXfrm>
    </dsp:sp>
    <dsp:sp modelId="{21B57B5F-97B4-4359-B69A-A7820DCB9EC1}">
      <dsp:nvSpPr>
        <dsp:cNvPr id="0" name=""/>
        <dsp:cNvSpPr/>
      </dsp:nvSpPr>
      <dsp:spPr>
        <a:xfrm>
          <a:off x="3137500" y="645048"/>
          <a:ext cx="265399" cy="86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522"/>
              </a:lnTo>
              <a:lnTo>
                <a:pt x="265399" y="866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8D967-A45C-4878-B44F-343A31F8659F}">
      <dsp:nvSpPr>
        <dsp:cNvPr id="0" name=""/>
        <dsp:cNvSpPr/>
      </dsp:nvSpPr>
      <dsp:spPr>
        <a:xfrm>
          <a:off x="3402899" y="1294940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Grupy producentów (wartosć wsparcia)</a:t>
          </a:r>
        </a:p>
      </dsp:txBody>
      <dsp:txXfrm>
        <a:off x="3415589" y="1307630"/>
        <a:ext cx="2628610" cy="407881"/>
      </dsp:txXfrm>
    </dsp:sp>
    <dsp:sp modelId="{CBA3A243-93CE-46A9-8FC9-45B37FD9B0A5}">
      <dsp:nvSpPr>
        <dsp:cNvPr id="0" name=""/>
        <dsp:cNvSpPr/>
      </dsp:nvSpPr>
      <dsp:spPr>
        <a:xfrm>
          <a:off x="3137500" y="645048"/>
          <a:ext cx="265399" cy="1408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098"/>
              </a:lnTo>
              <a:lnTo>
                <a:pt x="265399" y="14080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440D7-6954-419C-AA6D-144E004D9412}">
      <dsp:nvSpPr>
        <dsp:cNvPr id="0" name=""/>
        <dsp:cNvSpPr/>
      </dsp:nvSpPr>
      <dsp:spPr>
        <a:xfrm>
          <a:off x="3402899" y="1836516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Targowiska (liczba)</a:t>
          </a:r>
        </a:p>
      </dsp:txBody>
      <dsp:txXfrm>
        <a:off x="3415589" y="1849206"/>
        <a:ext cx="2628610" cy="407881"/>
      </dsp:txXfrm>
    </dsp:sp>
    <dsp:sp modelId="{BC29859F-CF04-4567-80BC-B4DA2A12DEA6}">
      <dsp:nvSpPr>
        <dsp:cNvPr id="0" name=""/>
        <dsp:cNvSpPr/>
      </dsp:nvSpPr>
      <dsp:spPr>
        <a:xfrm>
          <a:off x="3137500" y="645048"/>
          <a:ext cx="265399" cy="1949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674"/>
              </a:lnTo>
              <a:lnTo>
                <a:pt x="265399" y="1949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6BEE1-C2AC-403D-925D-8FE95CDA3551}">
      <dsp:nvSpPr>
        <dsp:cNvPr id="0" name=""/>
        <dsp:cNvSpPr/>
      </dsp:nvSpPr>
      <dsp:spPr>
        <a:xfrm>
          <a:off x="3402899" y="2378092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Targowiska (powierzchnia)</a:t>
          </a:r>
        </a:p>
      </dsp:txBody>
      <dsp:txXfrm>
        <a:off x="3415589" y="2390782"/>
        <a:ext cx="2628610" cy="407881"/>
      </dsp:txXfrm>
    </dsp:sp>
    <dsp:sp modelId="{42EA23B6-DA6B-461B-A23B-59B9683109A5}">
      <dsp:nvSpPr>
        <dsp:cNvPr id="0" name=""/>
        <dsp:cNvSpPr/>
      </dsp:nvSpPr>
      <dsp:spPr>
        <a:xfrm>
          <a:off x="3137500" y="645048"/>
          <a:ext cx="265399" cy="2491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250"/>
              </a:lnTo>
              <a:lnTo>
                <a:pt x="265399" y="2491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69F79-76FA-4B15-9CBB-05EBD0D1A34E}">
      <dsp:nvSpPr>
        <dsp:cNvPr id="0" name=""/>
        <dsp:cNvSpPr/>
      </dsp:nvSpPr>
      <dsp:spPr>
        <a:xfrm>
          <a:off x="3402899" y="2919669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Punkty sprzedaży</a:t>
          </a:r>
        </a:p>
      </dsp:txBody>
      <dsp:txXfrm>
        <a:off x="3415589" y="2932359"/>
        <a:ext cx="2628610" cy="407881"/>
      </dsp:txXfrm>
    </dsp:sp>
    <dsp:sp modelId="{0394859F-0271-4795-A40C-5593900CD41E}">
      <dsp:nvSpPr>
        <dsp:cNvPr id="0" name=""/>
        <dsp:cNvSpPr/>
      </dsp:nvSpPr>
      <dsp:spPr>
        <a:xfrm>
          <a:off x="3137500" y="645048"/>
          <a:ext cx="265399" cy="303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827"/>
              </a:lnTo>
              <a:lnTo>
                <a:pt x="265399" y="30328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D9C4C-FE78-40D0-A3F1-87AFA023B874}">
      <dsp:nvSpPr>
        <dsp:cNvPr id="0" name=""/>
        <dsp:cNvSpPr/>
      </dsp:nvSpPr>
      <dsp:spPr>
        <a:xfrm>
          <a:off x="3402899" y="3461245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Przedsiębiorstwa rolno-spożywcze</a:t>
          </a:r>
        </a:p>
      </dsp:txBody>
      <dsp:txXfrm>
        <a:off x="3415589" y="3473935"/>
        <a:ext cx="2628610" cy="407881"/>
      </dsp:txXfrm>
    </dsp:sp>
    <dsp:sp modelId="{23612EB5-256E-430E-8A59-1C38007EDD4E}">
      <dsp:nvSpPr>
        <dsp:cNvPr id="0" name=""/>
        <dsp:cNvSpPr/>
      </dsp:nvSpPr>
      <dsp:spPr>
        <a:xfrm>
          <a:off x="5742724" y="211787"/>
          <a:ext cx="2653992" cy="4332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/>
            <a:t>2.4</a:t>
          </a:r>
        </a:p>
      </dsp:txBody>
      <dsp:txXfrm>
        <a:off x="5755414" y="224477"/>
        <a:ext cx="2628612" cy="407881"/>
      </dsp:txXfrm>
    </dsp:sp>
    <dsp:sp modelId="{F12DD691-939F-4201-B81E-1EEB10E098F4}">
      <dsp:nvSpPr>
        <dsp:cNvPr id="0" name=""/>
        <dsp:cNvSpPr/>
      </dsp:nvSpPr>
      <dsp:spPr>
        <a:xfrm>
          <a:off x="6008123" y="645048"/>
          <a:ext cx="265399" cy="32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45"/>
              </a:lnTo>
              <a:lnTo>
                <a:pt x="265399" y="3249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0BE3E-A1D8-40EE-A4A8-159C69703CFA}">
      <dsp:nvSpPr>
        <dsp:cNvPr id="0" name=""/>
        <dsp:cNvSpPr/>
      </dsp:nvSpPr>
      <dsp:spPr>
        <a:xfrm>
          <a:off x="6273522" y="753364"/>
          <a:ext cx="2653990" cy="4332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Wsparcie IOB</a:t>
          </a:r>
        </a:p>
      </dsp:txBody>
      <dsp:txXfrm>
        <a:off x="6286212" y="766054"/>
        <a:ext cx="2628610" cy="4078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611" y="705005"/>
          <a:ext cx="1888281" cy="5206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3.1</a:t>
          </a:r>
        </a:p>
      </dsp:txBody>
      <dsp:txXfrm>
        <a:off x="15860" y="720254"/>
        <a:ext cx="1857783" cy="490131"/>
      </dsp:txXfrm>
    </dsp:sp>
    <dsp:sp modelId="{9CAD1B57-A996-42A1-B26A-12806A890AAC}">
      <dsp:nvSpPr>
        <dsp:cNvPr id="0" name=""/>
        <dsp:cNvSpPr/>
      </dsp:nvSpPr>
      <dsp:spPr>
        <a:xfrm>
          <a:off x="189439" y="1225635"/>
          <a:ext cx="188828" cy="39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72"/>
              </a:lnTo>
              <a:lnTo>
                <a:pt x="188828" y="390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378267" y="1355792"/>
          <a:ext cx="1888286" cy="52062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Wychowanie przedszkolne</a:t>
          </a:r>
        </a:p>
      </dsp:txBody>
      <dsp:txXfrm>
        <a:off x="393516" y="1371041"/>
        <a:ext cx="1857788" cy="490131"/>
      </dsp:txXfrm>
    </dsp:sp>
    <dsp:sp modelId="{D5E47F21-CDB1-45F0-ADDC-EACEA44390B7}">
      <dsp:nvSpPr>
        <dsp:cNvPr id="0" name=""/>
        <dsp:cNvSpPr/>
      </dsp:nvSpPr>
      <dsp:spPr>
        <a:xfrm>
          <a:off x="189439" y="1225635"/>
          <a:ext cx="188828" cy="104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259"/>
              </a:lnTo>
              <a:lnTo>
                <a:pt x="188828" y="1041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378267" y="2006579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Skolaryzacja</a:t>
          </a:r>
        </a:p>
      </dsp:txBody>
      <dsp:txXfrm>
        <a:off x="393516" y="2021828"/>
        <a:ext cx="1857788" cy="490131"/>
      </dsp:txXfrm>
    </dsp:sp>
    <dsp:sp modelId="{E8F47A1F-0B75-4C00-9774-B3EE9945D6F4}">
      <dsp:nvSpPr>
        <dsp:cNvPr id="0" name=""/>
        <dsp:cNvSpPr/>
      </dsp:nvSpPr>
      <dsp:spPr>
        <a:xfrm>
          <a:off x="189439" y="1225635"/>
          <a:ext cx="188828" cy="169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046"/>
              </a:lnTo>
              <a:lnTo>
                <a:pt x="188828" y="1692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6CF07-CB1C-44A3-A49F-BA871FDFA16F}">
      <dsp:nvSpPr>
        <dsp:cNvPr id="0" name=""/>
        <dsp:cNvSpPr/>
      </dsp:nvSpPr>
      <dsp:spPr>
        <a:xfrm>
          <a:off x="378267" y="2657366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Egzamin gimn./ośmiokl.</a:t>
          </a:r>
        </a:p>
      </dsp:txBody>
      <dsp:txXfrm>
        <a:off x="393516" y="2672615"/>
        <a:ext cx="1857788" cy="490131"/>
      </dsp:txXfrm>
    </dsp:sp>
    <dsp:sp modelId="{9AA30454-4F8D-4C68-8D9B-6A7DFB5238F8}">
      <dsp:nvSpPr>
        <dsp:cNvPr id="0" name=""/>
        <dsp:cNvSpPr/>
      </dsp:nvSpPr>
      <dsp:spPr>
        <a:xfrm>
          <a:off x="189439" y="1225635"/>
          <a:ext cx="188828" cy="2342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2833"/>
              </a:lnTo>
              <a:lnTo>
                <a:pt x="188828" y="2342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31F01-46D0-47DC-8C07-24EA9BF63BBA}">
      <dsp:nvSpPr>
        <dsp:cNvPr id="0" name=""/>
        <dsp:cNvSpPr/>
      </dsp:nvSpPr>
      <dsp:spPr>
        <a:xfrm>
          <a:off x="378267" y="3308153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Matury</a:t>
          </a:r>
        </a:p>
      </dsp:txBody>
      <dsp:txXfrm>
        <a:off x="393516" y="3323402"/>
        <a:ext cx="1857788" cy="490131"/>
      </dsp:txXfrm>
    </dsp:sp>
    <dsp:sp modelId="{5263BBF3-E83B-4646-B12B-6612F6F9EB0F}">
      <dsp:nvSpPr>
        <dsp:cNvPr id="0" name=""/>
        <dsp:cNvSpPr/>
      </dsp:nvSpPr>
      <dsp:spPr>
        <a:xfrm>
          <a:off x="189439" y="1225635"/>
          <a:ext cx="188828" cy="299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620"/>
              </a:lnTo>
              <a:lnTo>
                <a:pt x="188828" y="2993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18933-80EC-4F57-8D39-16155A0FC03B}">
      <dsp:nvSpPr>
        <dsp:cNvPr id="0" name=""/>
        <dsp:cNvSpPr/>
      </dsp:nvSpPr>
      <dsp:spPr>
        <a:xfrm>
          <a:off x="378267" y="3958940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Absolwenci</a:t>
          </a:r>
        </a:p>
      </dsp:txBody>
      <dsp:txXfrm>
        <a:off x="393516" y="3974189"/>
        <a:ext cx="1857788" cy="490131"/>
      </dsp:txXfrm>
    </dsp:sp>
    <dsp:sp modelId="{9204DA11-F3DA-4B86-8CCD-03B05E8BF53D}">
      <dsp:nvSpPr>
        <dsp:cNvPr id="0" name=""/>
        <dsp:cNvSpPr/>
      </dsp:nvSpPr>
      <dsp:spPr>
        <a:xfrm>
          <a:off x="2149212" y="705005"/>
          <a:ext cx="1888281" cy="5206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3.2</a:t>
          </a:r>
        </a:p>
      </dsp:txBody>
      <dsp:txXfrm>
        <a:off x="2164461" y="720254"/>
        <a:ext cx="1857783" cy="490131"/>
      </dsp:txXfrm>
    </dsp:sp>
    <dsp:sp modelId="{0CEBFE54-A348-4E2D-A1CC-54FE34E7E3F7}">
      <dsp:nvSpPr>
        <dsp:cNvPr id="0" name=""/>
        <dsp:cNvSpPr/>
      </dsp:nvSpPr>
      <dsp:spPr>
        <a:xfrm>
          <a:off x="2338040" y="1225635"/>
          <a:ext cx="188828" cy="39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72"/>
              </a:lnTo>
              <a:lnTo>
                <a:pt x="188828" y="390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2526868" y="1355792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Słuchacze szkół dla dorosłych</a:t>
          </a:r>
        </a:p>
      </dsp:txBody>
      <dsp:txXfrm>
        <a:off x="2542117" y="1371041"/>
        <a:ext cx="1857788" cy="490131"/>
      </dsp:txXfrm>
    </dsp:sp>
    <dsp:sp modelId="{5C5DD57A-93DE-447C-A135-018CF0A9A003}">
      <dsp:nvSpPr>
        <dsp:cNvPr id="0" name=""/>
        <dsp:cNvSpPr/>
      </dsp:nvSpPr>
      <dsp:spPr>
        <a:xfrm>
          <a:off x="2338040" y="1225635"/>
          <a:ext cx="188828" cy="104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259"/>
              </a:lnTo>
              <a:lnTo>
                <a:pt x="188828" y="1041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89D68-68EB-4C7B-A60C-4F6A2E6244B4}">
      <dsp:nvSpPr>
        <dsp:cNvPr id="0" name=""/>
        <dsp:cNvSpPr/>
      </dsp:nvSpPr>
      <dsp:spPr>
        <a:xfrm>
          <a:off x="2526868" y="2006579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Absolwenci LO dla dorosłych</a:t>
          </a:r>
        </a:p>
      </dsp:txBody>
      <dsp:txXfrm>
        <a:off x="2542117" y="2021828"/>
        <a:ext cx="1857788" cy="490131"/>
      </dsp:txXfrm>
    </dsp:sp>
    <dsp:sp modelId="{9163B14A-8C94-4167-9C47-477E11854608}">
      <dsp:nvSpPr>
        <dsp:cNvPr id="0" name=""/>
        <dsp:cNvSpPr/>
      </dsp:nvSpPr>
      <dsp:spPr>
        <a:xfrm>
          <a:off x="2338040" y="1225635"/>
          <a:ext cx="188828" cy="169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046"/>
              </a:lnTo>
              <a:lnTo>
                <a:pt x="188828" y="1692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5081E-2AA8-41F8-9270-99756715D66D}">
      <dsp:nvSpPr>
        <dsp:cNvPr id="0" name=""/>
        <dsp:cNvSpPr/>
      </dsp:nvSpPr>
      <dsp:spPr>
        <a:xfrm>
          <a:off x="2526868" y="2657366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Bezrobotni</a:t>
          </a:r>
        </a:p>
      </dsp:txBody>
      <dsp:txXfrm>
        <a:off x="2542117" y="2672615"/>
        <a:ext cx="1857788" cy="490131"/>
      </dsp:txXfrm>
    </dsp:sp>
    <dsp:sp modelId="{B5839895-EE98-44AE-B887-BB53B2A89AA2}">
      <dsp:nvSpPr>
        <dsp:cNvPr id="0" name=""/>
        <dsp:cNvSpPr/>
      </dsp:nvSpPr>
      <dsp:spPr>
        <a:xfrm>
          <a:off x="2338040" y="1225635"/>
          <a:ext cx="188828" cy="2342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2833"/>
              </a:lnTo>
              <a:lnTo>
                <a:pt x="188828" y="2342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44304-0989-4879-BD82-D0C90589C4CB}">
      <dsp:nvSpPr>
        <dsp:cNvPr id="0" name=""/>
        <dsp:cNvSpPr/>
      </dsp:nvSpPr>
      <dsp:spPr>
        <a:xfrm>
          <a:off x="2526868" y="3308153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Migracje</a:t>
          </a:r>
        </a:p>
      </dsp:txBody>
      <dsp:txXfrm>
        <a:off x="2542117" y="3323402"/>
        <a:ext cx="1857788" cy="490131"/>
      </dsp:txXfrm>
    </dsp:sp>
    <dsp:sp modelId="{75C5159C-25C9-4998-91A2-B5B75FD9EC42}">
      <dsp:nvSpPr>
        <dsp:cNvPr id="0" name=""/>
        <dsp:cNvSpPr/>
      </dsp:nvSpPr>
      <dsp:spPr>
        <a:xfrm>
          <a:off x="4297813" y="705005"/>
          <a:ext cx="1888281" cy="5206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3.3</a:t>
          </a:r>
        </a:p>
      </dsp:txBody>
      <dsp:txXfrm>
        <a:off x="4313062" y="720254"/>
        <a:ext cx="1857783" cy="490131"/>
      </dsp:txXfrm>
    </dsp:sp>
    <dsp:sp modelId="{36561B6D-1AF0-4682-98B2-43730250C417}">
      <dsp:nvSpPr>
        <dsp:cNvPr id="0" name=""/>
        <dsp:cNvSpPr/>
      </dsp:nvSpPr>
      <dsp:spPr>
        <a:xfrm>
          <a:off x="4486641" y="1225635"/>
          <a:ext cx="188828" cy="39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72"/>
              </a:lnTo>
              <a:lnTo>
                <a:pt x="188828" y="390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675469" y="1355792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NGO</a:t>
          </a:r>
        </a:p>
      </dsp:txBody>
      <dsp:txXfrm>
        <a:off x="4690718" y="1371041"/>
        <a:ext cx="1857788" cy="490131"/>
      </dsp:txXfrm>
    </dsp:sp>
    <dsp:sp modelId="{23612EB5-256E-430E-8A59-1C38007EDD4E}">
      <dsp:nvSpPr>
        <dsp:cNvPr id="0" name=""/>
        <dsp:cNvSpPr/>
      </dsp:nvSpPr>
      <dsp:spPr>
        <a:xfrm>
          <a:off x="6446414" y="705005"/>
          <a:ext cx="1888281" cy="5206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3.4</a:t>
          </a:r>
        </a:p>
      </dsp:txBody>
      <dsp:txXfrm>
        <a:off x="6461663" y="720254"/>
        <a:ext cx="1857783" cy="490131"/>
      </dsp:txXfrm>
    </dsp:sp>
    <dsp:sp modelId="{BF4BB7AF-A3D3-4583-857F-F5DBF956EC09}">
      <dsp:nvSpPr>
        <dsp:cNvPr id="0" name=""/>
        <dsp:cNvSpPr/>
      </dsp:nvSpPr>
      <dsp:spPr>
        <a:xfrm>
          <a:off x="6635242" y="1225635"/>
          <a:ext cx="188828" cy="39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72"/>
              </a:lnTo>
              <a:lnTo>
                <a:pt x="188828" y="390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6824070" y="1355792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Sektor medyczny</a:t>
          </a:r>
        </a:p>
      </dsp:txBody>
      <dsp:txXfrm>
        <a:off x="6839319" y="1371041"/>
        <a:ext cx="1857788" cy="490131"/>
      </dsp:txXfrm>
    </dsp:sp>
    <dsp:sp modelId="{E2283EE6-1AE4-4376-9194-EE0897AB04EA}">
      <dsp:nvSpPr>
        <dsp:cNvPr id="0" name=""/>
        <dsp:cNvSpPr/>
      </dsp:nvSpPr>
      <dsp:spPr>
        <a:xfrm>
          <a:off x="6635242" y="1225635"/>
          <a:ext cx="188828" cy="104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259"/>
              </a:lnTo>
              <a:lnTo>
                <a:pt x="188828" y="1041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1E808-C521-40C7-9BC7-9E5B75BE8951}">
      <dsp:nvSpPr>
        <dsp:cNvPr id="0" name=""/>
        <dsp:cNvSpPr/>
      </dsp:nvSpPr>
      <dsp:spPr>
        <a:xfrm>
          <a:off x="6824070" y="2006579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Pomoc społeczna (miejsca)</a:t>
          </a:r>
        </a:p>
      </dsp:txBody>
      <dsp:txXfrm>
        <a:off x="6839319" y="2021828"/>
        <a:ext cx="1857788" cy="490131"/>
      </dsp:txXfrm>
    </dsp:sp>
    <dsp:sp modelId="{E7BDAB4E-0B9B-4396-BF52-C6708F77006B}">
      <dsp:nvSpPr>
        <dsp:cNvPr id="0" name=""/>
        <dsp:cNvSpPr/>
      </dsp:nvSpPr>
      <dsp:spPr>
        <a:xfrm>
          <a:off x="6635242" y="1225635"/>
          <a:ext cx="188828" cy="169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046"/>
              </a:lnTo>
              <a:lnTo>
                <a:pt x="188828" y="1692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2A497-9956-481E-9C37-7532CA9E37B9}">
      <dsp:nvSpPr>
        <dsp:cNvPr id="0" name=""/>
        <dsp:cNvSpPr/>
      </dsp:nvSpPr>
      <dsp:spPr>
        <a:xfrm>
          <a:off x="6824070" y="2657366"/>
          <a:ext cx="1888286" cy="52062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Pomoc społeczna (mieszkańcy)</a:t>
          </a:r>
        </a:p>
      </dsp:txBody>
      <dsp:txXfrm>
        <a:off x="6839319" y="2672615"/>
        <a:ext cx="1857788" cy="4901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621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4.1</a:t>
          </a:r>
        </a:p>
      </dsp:txBody>
      <dsp:txXfrm>
        <a:off x="16122" y="725315"/>
        <a:ext cx="1888491" cy="498233"/>
      </dsp:txXfrm>
    </dsp:sp>
    <dsp:sp modelId="{25EEFE48-1F2F-46BB-A93E-18CAD0D09DE2}">
      <dsp:nvSpPr>
        <dsp:cNvPr id="0" name=""/>
        <dsp:cNvSpPr/>
      </dsp:nvSpPr>
      <dsp:spPr>
        <a:xfrm>
          <a:off x="192570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408DB-B60D-4D90-854D-E39FF1A79B68}">
      <dsp:nvSpPr>
        <dsp:cNvPr id="0" name=""/>
        <dsp:cNvSpPr/>
      </dsp:nvSpPr>
      <dsp:spPr>
        <a:xfrm>
          <a:off x="384520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Usługi on-line</a:t>
          </a:r>
        </a:p>
      </dsp:txBody>
      <dsp:txXfrm>
        <a:off x="400021" y="1386859"/>
        <a:ext cx="1888495" cy="498233"/>
      </dsp:txXfrm>
    </dsp:sp>
    <dsp:sp modelId="{12FA7372-7CEB-4606-AA1E-8BB5949D158D}">
      <dsp:nvSpPr>
        <dsp:cNvPr id="0" name=""/>
        <dsp:cNvSpPr/>
      </dsp:nvSpPr>
      <dsp:spPr>
        <a:xfrm>
          <a:off x="192570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573FF-1438-41FA-85C1-B3B090D6B037}">
      <dsp:nvSpPr>
        <dsp:cNvPr id="0" name=""/>
        <dsp:cNvSpPr/>
      </dsp:nvSpPr>
      <dsp:spPr>
        <a:xfrm>
          <a:off x="384520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PSeAP</a:t>
          </a:r>
        </a:p>
      </dsp:txBody>
      <dsp:txXfrm>
        <a:off x="400021" y="2048403"/>
        <a:ext cx="1888495" cy="498233"/>
      </dsp:txXfrm>
    </dsp:sp>
    <dsp:sp modelId="{DEB06E6C-DB42-41CD-A345-68869F297B7F}">
      <dsp:nvSpPr>
        <dsp:cNvPr id="0" name=""/>
        <dsp:cNvSpPr/>
      </dsp:nvSpPr>
      <dsp:spPr>
        <a:xfrm>
          <a:off x="192570" y="1239049"/>
          <a:ext cx="191949" cy="1720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13"/>
              </a:lnTo>
              <a:lnTo>
                <a:pt x="191949" y="1720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3AE3C-BDFF-4D29-9F17-EBDC48EDC06F}">
      <dsp:nvSpPr>
        <dsp:cNvPr id="0" name=""/>
        <dsp:cNvSpPr/>
      </dsp:nvSpPr>
      <dsp:spPr>
        <a:xfrm>
          <a:off x="384520" y="2694446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Drogi  gminne</a:t>
          </a:r>
        </a:p>
      </dsp:txBody>
      <dsp:txXfrm>
        <a:off x="400021" y="2709947"/>
        <a:ext cx="1888495" cy="498233"/>
      </dsp:txXfrm>
    </dsp:sp>
    <dsp:sp modelId="{E98E5F77-FA19-4701-841F-06BF60E7A35A}">
      <dsp:nvSpPr>
        <dsp:cNvPr id="0" name=""/>
        <dsp:cNvSpPr/>
      </dsp:nvSpPr>
      <dsp:spPr>
        <a:xfrm>
          <a:off x="192570" y="1239049"/>
          <a:ext cx="191949" cy="2381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557"/>
              </a:lnTo>
              <a:lnTo>
                <a:pt x="191949" y="2381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59934-045C-4637-BB7D-18352A004A4A}">
      <dsp:nvSpPr>
        <dsp:cNvPr id="0" name=""/>
        <dsp:cNvSpPr/>
      </dsp:nvSpPr>
      <dsp:spPr>
        <a:xfrm>
          <a:off x="384520" y="3355990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Drogi wojewódzkie</a:t>
          </a:r>
        </a:p>
      </dsp:txBody>
      <dsp:txXfrm>
        <a:off x="400021" y="3371491"/>
        <a:ext cx="1888495" cy="498233"/>
      </dsp:txXfrm>
    </dsp:sp>
    <dsp:sp modelId="{9204DA11-F3DA-4B86-8CCD-03B05E8BF53D}">
      <dsp:nvSpPr>
        <dsp:cNvPr id="0" name=""/>
        <dsp:cNvSpPr/>
      </dsp:nvSpPr>
      <dsp:spPr>
        <a:xfrm>
          <a:off x="2184736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4.2</a:t>
          </a:r>
        </a:p>
      </dsp:txBody>
      <dsp:txXfrm>
        <a:off x="2200237" y="725315"/>
        <a:ext cx="1888491" cy="498233"/>
      </dsp:txXfrm>
    </dsp:sp>
    <dsp:sp modelId="{73BAC452-CA13-4DB9-A057-50ED8E4CBBCA}">
      <dsp:nvSpPr>
        <dsp:cNvPr id="0" name=""/>
        <dsp:cNvSpPr/>
      </dsp:nvSpPr>
      <dsp:spPr>
        <a:xfrm>
          <a:off x="2376685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03D2A-4E1B-496E-B202-36330E8DDA64}">
      <dsp:nvSpPr>
        <dsp:cNvPr id="0" name=""/>
        <dsp:cNvSpPr/>
      </dsp:nvSpPr>
      <dsp:spPr>
        <a:xfrm>
          <a:off x="2568635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Drogi gminne</a:t>
          </a:r>
        </a:p>
      </dsp:txBody>
      <dsp:txXfrm>
        <a:off x="2584136" y="1386859"/>
        <a:ext cx="1888495" cy="498233"/>
      </dsp:txXfrm>
    </dsp:sp>
    <dsp:sp modelId="{8910F2BF-2506-4121-9DEA-87817739C877}">
      <dsp:nvSpPr>
        <dsp:cNvPr id="0" name=""/>
        <dsp:cNvSpPr/>
      </dsp:nvSpPr>
      <dsp:spPr>
        <a:xfrm>
          <a:off x="2376685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01971-5144-40E6-BE6B-DC0E36DC4EBE}">
      <dsp:nvSpPr>
        <dsp:cNvPr id="0" name=""/>
        <dsp:cNvSpPr/>
      </dsp:nvSpPr>
      <dsp:spPr>
        <a:xfrm>
          <a:off x="2568635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Drogi wojewódzkie</a:t>
          </a:r>
        </a:p>
      </dsp:txBody>
      <dsp:txXfrm>
        <a:off x="2584136" y="2048403"/>
        <a:ext cx="1888495" cy="498233"/>
      </dsp:txXfrm>
    </dsp:sp>
    <dsp:sp modelId="{75C5159C-25C9-4998-91A2-B5B75FD9EC42}">
      <dsp:nvSpPr>
        <dsp:cNvPr id="0" name=""/>
        <dsp:cNvSpPr/>
      </dsp:nvSpPr>
      <dsp:spPr>
        <a:xfrm>
          <a:off x="4368851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4.3</a:t>
          </a:r>
        </a:p>
      </dsp:txBody>
      <dsp:txXfrm>
        <a:off x="4384352" y="725315"/>
        <a:ext cx="1888491" cy="498233"/>
      </dsp:txXfrm>
    </dsp:sp>
    <dsp:sp modelId="{D011603D-E7CC-4040-BF0F-BB46266EAF71}">
      <dsp:nvSpPr>
        <dsp:cNvPr id="0" name=""/>
        <dsp:cNvSpPr/>
      </dsp:nvSpPr>
      <dsp:spPr>
        <a:xfrm>
          <a:off x="4560800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B539-D9F7-43B1-9917-B9FE96CA0AA0}">
      <dsp:nvSpPr>
        <dsp:cNvPr id="0" name=""/>
        <dsp:cNvSpPr/>
      </dsp:nvSpPr>
      <dsp:spPr>
        <a:xfrm>
          <a:off x="4752750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Formy ochrony przyrody</a:t>
          </a:r>
        </a:p>
      </dsp:txBody>
      <dsp:txXfrm>
        <a:off x="4768251" y="1386859"/>
        <a:ext cx="1888495" cy="498233"/>
      </dsp:txXfrm>
    </dsp:sp>
    <dsp:sp modelId="{010255D2-4697-4966-A4A7-0F0952E60B24}">
      <dsp:nvSpPr>
        <dsp:cNvPr id="0" name=""/>
        <dsp:cNvSpPr/>
      </dsp:nvSpPr>
      <dsp:spPr>
        <a:xfrm>
          <a:off x="4560800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D5FF5-1E16-4B1C-B1F2-1703F6CBAD82}">
      <dsp:nvSpPr>
        <dsp:cNvPr id="0" name=""/>
        <dsp:cNvSpPr/>
      </dsp:nvSpPr>
      <dsp:spPr>
        <a:xfrm>
          <a:off x="4752750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Zagospodarowanie przestrzenne</a:t>
          </a:r>
        </a:p>
      </dsp:txBody>
      <dsp:txXfrm>
        <a:off x="4768251" y="2048403"/>
        <a:ext cx="1888495" cy="498233"/>
      </dsp:txXfrm>
    </dsp:sp>
    <dsp:sp modelId="{FB1964AC-2069-4E4F-899A-6E7A5CA9A7BB}">
      <dsp:nvSpPr>
        <dsp:cNvPr id="0" name=""/>
        <dsp:cNvSpPr/>
      </dsp:nvSpPr>
      <dsp:spPr>
        <a:xfrm>
          <a:off x="4560800" y="1239049"/>
          <a:ext cx="191949" cy="1720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13"/>
              </a:lnTo>
              <a:lnTo>
                <a:pt x="191949" y="1720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3D8E4-B356-4A59-ADE4-FBA1CDE03D27}">
      <dsp:nvSpPr>
        <dsp:cNvPr id="0" name=""/>
        <dsp:cNvSpPr/>
      </dsp:nvSpPr>
      <dsp:spPr>
        <a:xfrm>
          <a:off x="4752750" y="2694446"/>
          <a:ext cx="1919497" cy="52923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Termomodernizacja</a:t>
          </a:r>
        </a:p>
      </dsp:txBody>
      <dsp:txXfrm>
        <a:off x="4768251" y="2709947"/>
        <a:ext cx="1888495" cy="498233"/>
      </dsp:txXfrm>
    </dsp:sp>
    <dsp:sp modelId="{B17F1479-3CC5-48E4-A78D-CE8150BE20EC}">
      <dsp:nvSpPr>
        <dsp:cNvPr id="0" name=""/>
        <dsp:cNvSpPr/>
      </dsp:nvSpPr>
      <dsp:spPr>
        <a:xfrm>
          <a:off x="4560800" y="1239049"/>
          <a:ext cx="191949" cy="2381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557"/>
              </a:lnTo>
              <a:lnTo>
                <a:pt x="191949" y="2381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97396-009A-450F-9E85-165DE2C30ED0}">
      <dsp:nvSpPr>
        <dsp:cNvPr id="0" name=""/>
        <dsp:cNvSpPr/>
      </dsp:nvSpPr>
      <dsp:spPr>
        <a:xfrm>
          <a:off x="4752750" y="3355990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System ratowniczo-interwencyjno-kryzysowy</a:t>
          </a:r>
        </a:p>
      </dsp:txBody>
      <dsp:txXfrm>
        <a:off x="4768251" y="3371491"/>
        <a:ext cx="1888495" cy="498233"/>
      </dsp:txXfrm>
    </dsp:sp>
    <dsp:sp modelId="{7D7553EB-2150-4385-9746-25A1CAFA7EDB}">
      <dsp:nvSpPr>
        <dsp:cNvPr id="0" name=""/>
        <dsp:cNvSpPr/>
      </dsp:nvSpPr>
      <dsp:spPr>
        <a:xfrm>
          <a:off x="4560800" y="1239049"/>
          <a:ext cx="191949" cy="3043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101"/>
              </a:lnTo>
              <a:lnTo>
                <a:pt x="191949" y="30431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15B33-9D6B-4E90-A368-8FAEF9C8AE0D}">
      <dsp:nvSpPr>
        <dsp:cNvPr id="0" name=""/>
        <dsp:cNvSpPr/>
      </dsp:nvSpPr>
      <dsp:spPr>
        <a:xfrm>
          <a:off x="4752750" y="4017534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OZE</a:t>
          </a:r>
        </a:p>
      </dsp:txBody>
      <dsp:txXfrm>
        <a:off x="4768251" y="4033035"/>
        <a:ext cx="1888495" cy="498233"/>
      </dsp:txXfrm>
    </dsp:sp>
    <dsp:sp modelId="{23612EB5-256E-430E-8A59-1C38007EDD4E}">
      <dsp:nvSpPr>
        <dsp:cNvPr id="0" name=""/>
        <dsp:cNvSpPr/>
      </dsp:nvSpPr>
      <dsp:spPr>
        <a:xfrm>
          <a:off x="6552966" y="709814"/>
          <a:ext cx="1919493" cy="5292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4.4</a:t>
          </a:r>
        </a:p>
      </dsp:txBody>
      <dsp:txXfrm>
        <a:off x="6568467" y="725315"/>
        <a:ext cx="1888491" cy="498233"/>
      </dsp:txXfrm>
    </dsp:sp>
    <dsp:sp modelId="{453DE6EA-BA9C-4C7A-B7BF-A01B11C95F04}">
      <dsp:nvSpPr>
        <dsp:cNvPr id="0" name=""/>
        <dsp:cNvSpPr/>
      </dsp:nvSpPr>
      <dsp:spPr>
        <a:xfrm>
          <a:off x="6744915" y="1239049"/>
          <a:ext cx="191949" cy="39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26"/>
              </a:lnTo>
              <a:lnTo>
                <a:pt x="191949" y="396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2826E-B3D5-4AEA-9E18-10ED245AA2BB}">
      <dsp:nvSpPr>
        <dsp:cNvPr id="0" name=""/>
        <dsp:cNvSpPr/>
      </dsp:nvSpPr>
      <dsp:spPr>
        <a:xfrm>
          <a:off x="6936865" y="1371358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Kanalizacja długość sieci</a:t>
          </a:r>
        </a:p>
      </dsp:txBody>
      <dsp:txXfrm>
        <a:off x="6952366" y="1386859"/>
        <a:ext cx="1888495" cy="498233"/>
      </dsp:txXfrm>
    </dsp:sp>
    <dsp:sp modelId="{4CB30D3C-982E-4323-8DB0-C0BAE23F9CDA}">
      <dsp:nvSpPr>
        <dsp:cNvPr id="0" name=""/>
        <dsp:cNvSpPr/>
      </dsp:nvSpPr>
      <dsp:spPr>
        <a:xfrm>
          <a:off x="6744915" y="1239049"/>
          <a:ext cx="191949" cy="105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70"/>
              </a:lnTo>
              <a:lnTo>
                <a:pt x="191949" y="1058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5A074-E95D-4278-B763-EB1BE40D3EA6}">
      <dsp:nvSpPr>
        <dsp:cNvPr id="0" name=""/>
        <dsp:cNvSpPr/>
      </dsp:nvSpPr>
      <dsp:spPr>
        <a:xfrm>
          <a:off x="6936865" y="2032902"/>
          <a:ext cx="1919497" cy="52923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Kanalizacja liczba użytkowników</a:t>
          </a:r>
        </a:p>
      </dsp:txBody>
      <dsp:txXfrm>
        <a:off x="6952366" y="2048403"/>
        <a:ext cx="1888495" cy="498233"/>
      </dsp:txXfrm>
    </dsp:sp>
    <dsp:sp modelId="{5CB4345E-4F9F-47C8-BA40-03B38F250BB2}">
      <dsp:nvSpPr>
        <dsp:cNvPr id="0" name=""/>
        <dsp:cNvSpPr/>
      </dsp:nvSpPr>
      <dsp:spPr>
        <a:xfrm>
          <a:off x="6744915" y="1239049"/>
          <a:ext cx="191949" cy="1720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13"/>
              </a:lnTo>
              <a:lnTo>
                <a:pt x="191949" y="1720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B6AD0-4C10-48D9-A13A-53D8157566B5}">
      <dsp:nvSpPr>
        <dsp:cNvPr id="0" name=""/>
        <dsp:cNvSpPr/>
      </dsp:nvSpPr>
      <dsp:spPr>
        <a:xfrm>
          <a:off x="6936865" y="2694446"/>
          <a:ext cx="1919497" cy="5292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Oczyszczalnie ścieków</a:t>
          </a:r>
        </a:p>
      </dsp:txBody>
      <dsp:txXfrm>
        <a:off x="6952366" y="2709947"/>
        <a:ext cx="1888495" cy="498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7D4AE9-501D-4DD1-8D59-FDF3CB0E0E78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i="1" dirty="0"/>
              <a:t>Analiza i ocena systemów monitoringu  w Programie Strategicznym „Błękitny San” i Programie Strategicznego Rozwoju Bieszczad oraz opracowanie wskaźników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Prezentacja wyników badania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57332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Autor:</a:t>
            </a:r>
          </a:p>
          <a:p>
            <a:r>
              <a:rPr lang="pl-PL" dirty="0" smtClean="0"/>
              <a:t>Krzysztof Piróg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72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</a:t>
            </a:r>
            <a:r>
              <a:rPr lang="pl-PL" sz="2400" b="1" dirty="0" smtClean="0">
                <a:solidFill>
                  <a:schemeClr val="accent1"/>
                </a:solidFill>
              </a:rPr>
              <a:t>„</a:t>
            </a:r>
            <a:r>
              <a:rPr lang="pl-PL" sz="2400" b="1" dirty="0" smtClean="0">
                <a:solidFill>
                  <a:schemeClr val="accent1"/>
                </a:solidFill>
              </a:rPr>
              <a:t>Przedsiębiorczość</a:t>
            </a:r>
            <a:r>
              <a:rPr lang="pl-PL" sz="2400" b="1" dirty="0" smtClean="0">
                <a:solidFill>
                  <a:schemeClr val="accent1"/>
                </a:solidFill>
              </a:rPr>
              <a:t>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0355227"/>
              </p:ext>
            </p:extLst>
          </p:nvPr>
        </p:nvGraphicFramePr>
        <p:xfrm>
          <a:off x="107504" y="1412776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2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„Kapitał ludzki i społeczny”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3758574"/>
              </p:ext>
            </p:extLst>
          </p:nvPr>
        </p:nvGraphicFramePr>
        <p:xfrm>
          <a:off x="107504" y="1412776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682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</a:t>
            </a:r>
            <a:r>
              <a:rPr lang="pl-PL" sz="2400" b="1" dirty="0">
                <a:solidFill>
                  <a:schemeClr val="accent1"/>
                </a:solidFill>
              </a:rPr>
              <a:t>„Infrastruktura </a:t>
            </a:r>
          </a:p>
          <a:p>
            <a:pPr algn="ctr"/>
            <a:r>
              <a:rPr lang="pl-PL" sz="2400" b="1" dirty="0">
                <a:solidFill>
                  <a:schemeClr val="accent1"/>
                </a:solidFill>
              </a:rPr>
              <a:t>służąca poprawie dostępności i ochronie środowiska”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8813140"/>
              </p:ext>
            </p:extLst>
          </p:nvPr>
        </p:nvGraphicFramePr>
        <p:xfrm>
          <a:off x="0" y="1412776"/>
          <a:ext cx="914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22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</a:t>
            </a:r>
            <a:r>
              <a:rPr lang="pl-PL" sz="2400" b="1" dirty="0" smtClean="0">
                <a:solidFill>
                  <a:schemeClr val="accent1"/>
                </a:solidFill>
              </a:rPr>
              <a:t>– Priorytet </a:t>
            </a:r>
            <a:r>
              <a:rPr lang="pl-PL" sz="2400" b="1" dirty="0" smtClean="0">
                <a:solidFill>
                  <a:schemeClr val="accent1"/>
                </a:solidFill>
              </a:rPr>
              <a:t>„</a:t>
            </a:r>
            <a:r>
              <a:rPr lang="pl-PL" sz="2400" b="1" dirty="0" smtClean="0">
                <a:solidFill>
                  <a:schemeClr val="accent1"/>
                </a:solidFill>
              </a:rPr>
              <a:t>Turystyka i rekreacja</a:t>
            </a:r>
            <a:r>
              <a:rPr lang="pl-PL" sz="2400" b="1" dirty="0" smtClean="0">
                <a:solidFill>
                  <a:schemeClr val="accent1"/>
                </a:solidFill>
              </a:rPr>
              <a:t>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1948892"/>
              </p:ext>
            </p:extLst>
          </p:nvPr>
        </p:nvGraphicFramePr>
        <p:xfrm>
          <a:off x="179512" y="1412776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51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</a:t>
            </a:r>
            <a:r>
              <a:rPr lang="pl-PL" sz="2400" b="1" dirty="0" smtClean="0">
                <a:solidFill>
                  <a:schemeClr val="accent1"/>
                </a:solidFill>
              </a:rPr>
              <a:t>– Priorytet </a:t>
            </a:r>
            <a:r>
              <a:rPr lang="pl-PL" sz="2400" b="1" dirty="0" smtClean="0">
                <a:solidFill>
                  <a:schemeClr val="accent1"/>
                </a:solidFill>
              </a:rPr>
              <a:t>„</a:t>
            </a:r>
            <a:r>
              <a:rPr lang="pl-PL" sz="2400" b="1" dirty="0" smtClean="0">
                <a:solidFill>
                  <a:schemeClr val="accent1"/>
                </a:solidFill>
              </a:rPr>
              <a:t>Przedsiębiorczość</a:t>
            </a:r>
            <a:r>
              <a:rPr lang="pl-PL" sz="2400" b="1" dirty="0" smtClean="0">
                <a:solidFill>
                  <a:schemeClr val="accent1"/>
                </a:solidFill>
              </a:rPr>
              <a:t>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3440724"/>
              </p:ext>
            </p:extLst>
          </p:nvPr>
        </p:nvGraphicFramePr>
        <p:xfrm>
          <a:off x="107504" y="938337"/>
          <a:ext cx="8928992" cy="5731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1994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</a:t>
            </a:r>
            <a:r>
              <a:rPr lang="pl-PL" sz="2400" b="1" dirty="0" smtClean="0">
                <a:solidFill>
                  <a:schemeClr val="accent1"/>
                </a:solidFill>
              </a:rPr>
              <a:t>– Priorytet „Kapitał ludzki i społeczny”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8346837"/>
              </p:ext>
            </p:extLst>
          </p:nvPr>
        </p:nvGraphicFramePr>
        <p:xfrm>
          <a:off x="251520" y="1484784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396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</a:t>
            </a:r>
            <a:r>
              <a:rPr lang="pl-PL" sz="2400" b="1" dirty="0" smtClean="0">
                <a:solidFill>
                  <a:schemeClr val="accent1"/>
                </a:solidFill>
              </a:rPr>
              <a:t>– Priorytet </a:t>
            </a:r>
            <a:r>
              <a:rPr lang="pl-PL" sz="2400" b="1" dirty="0">
                <a:solidFill>
                  <a:schemeClr val="accent1"/>
                </a:solidFill>
              </a:rPr>
              <a:t>„Infrastruktura </a:t>
            </a:r>
          </a:p>
          <a:p>
            <a:pPr algn="ctr"/>
            <a:r>
              <a:rPr lang="pl-PL" sz="2400" b="1" dirty="0">
                <a:solidFill>
                  <a:schemeClr val="accent1"/>
                </a:solidFill>
              </a:rPr>
              <a:t>służąca poprawie dostępności i ochronie środowiska”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79577135"/>
              </p:ext>
            </p:extLst>
          </p:nvPr>
        </p:nvGraphicFramePr>
        <p:xfrm>
          <a:off x="179512" y="1412776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03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accent1"/>
                </a:solidFill>
              </a:rPr>
              <a:t>Źródła danych</a:t>
            </a:r>
            <a:endParaRPr lang="pl-PL" sz="3600" b="1" dirty="0">
              <a:solidFill>
                <a:schemeClr val="accent1"/>
              </a:solidFill>
            </a:endParaRPr>
          </a:p>
        </p:txBody>
      </p:sp>
      <p:pic>
        <p:nvPicPr>
          <p:cNvPr id="4" name="Obraz 3" descr="G:\UMWP\błekitny san bieszczady\ŹRÓDŁA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9" b="25687"/>
          <a:stretch/>
        </p:blipFill>
        <p:spPr bwMode="auto">
          <a:xfrm>
            <a:off x="179512" y="2353944"/>
            <a:ext cx="8784976" cy="3374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947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332656"/>
            <a:ext cx="7772400" cy="6019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Propozycje usprawnień: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Rzadszy pomiar i przygotowanie sprawozdań (wystarczający raz w roku)</a:t>
            </a:r>
            <a:endParaRPr lang="pl-PL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Przesunięcie terminu przygotowania sprawozdań (do końca roku następującego po roku sprawozdawczym)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Opracowanie </a:t>
            </a:r>
            <a:r>
              <a:rPr lang="pl-PL" dirty="0"/>
              <a:t>wspólnego wzoru sprawozdania dla gmin objętych zakresem obu Programów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Umieszczanie </a:t>
            </a:r>
            <a:r>
              <a:rPr lang="pl-PL" dirty="0"/>
              <a:t>w rocznych sprawozdaniach z realizacji programów pogłębionych analiz wykraczających poza zestaw zdefiniowanych </a:t>
            </a:r>
            <a:r>
              <a:rPr lang="pl-PL" dirty="0" smtClean="0"/>
              <a:t>wskaźników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Określenie </a:t>
            </a:r>
            <a:r>
              <a:rPr lang="pl-PL" dirty="0"/>
              <a:t>osiągniętych wartości niektórych wskaźników w ramach ewaluacji ex </a:t>
            </a:r>
            <a:r>
              <a:rPr lang="pl-PL" dirty="0" smtClean="0"/>
              <a:t>post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7527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8000" dirty="0" smtClean="0"/>
              <a:t>Dziękuję!</a:t>
            </a: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412046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5831160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Cele badania: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Przeprowadzenie</a:t>
            </a:r>
            <a:r>
              <a:rPr lang="x-none"/>
              <a:t> analizy przyjętych systemów monitoringu w </a:t>
            </a:r>
            <a:r>
              <a:rPr lang="x-none" i="1"/>
              <a:t>Programie Strategicznym „Błękitny San”</a:t>
            </a:r>
            <a:r>
              <a:rPr lang="x-none"/>
              <a:t> oraz </a:t>
            </a:r>
            <a:r>
              <a:rPr lang="x-none" i="1"/>
              <a:t>Programie Strategicznego Rozwoju </a:t>
            </a:r>
            <a:r>
              <a:rPr lang="x-none" i="1" smtClean="0"/>
              <a:t>Bieszczad</a:t>
            </a:r>
            <a:r>
              <a:rPr lang="pl-PL" i="1" dirty="0" smtClean="0"/>
              <a:t> </a:t>
            </a:r>
            <a:r>
              <a:rPr lang="pl-PL" dirty="0" smtClean="0"/>
              <a:t>(w tym sprawdzenie poprawności dotychczasowych wskaźników monitorowania)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Zaproponowanie katalogu nowych wskaźników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Wskazanie wartości pośrednich i docelowych wszystkich wskaźników rekomendowanych do pozostawienia lub dodania</a:t>
            </a:r>
            <a:endParaRPr lang="pl-PL" dirty="0"/>
          </a:p>
        </p:txBody>
      </p:sp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13482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5831160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Główny problem badawczy: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W jaki sposób stworzyć efektywne systemy monitorowania Programu Strategicznego „Błękitny San” oraz Programu Strategicznego Rozwoju Bieszczad?</a:t>
            </a:r>
            <a:endParaRPr lang="pl-PL" dirty="0"/>
          </a:p>
        </p:txBody>
      </p:sp>
      <p:pic>
        <p:nvPicPr>
          <p:cNvPr id="2052" name="Picture 4" descr="C:\Users\Badanie1\AppData\Local\Microsoft\Windows\Temporary Internet Files\Content.IE5\OUKM04WL\8231156853_7ae868f62c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41168"/>
            <a:ext cx="2700000" cy="180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4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47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Główną </a:t>
            </a:r>
            <a:r>
              <a:rPr lang="pl-PL" dirty="0"/>
              <a:t>trudność w zaprojektowaniu oraz wdrożeniu systemu monitoringu PSBS oraz </a:t>
            </a:r>
            <a:r>
              <a:rPr lang="pl-PL" dirty="0" smtClean="0"/>
              <a:t>PSRB stanowi to, że programy te są formą pośrednią pomiędzy strategią rozwoju województwa a programami operacyjnymi.</a:t>
            </a:r>
          </a:p>
          <a:p>
            <a:pPr marL="0" indent="0" algn="just">
              <a:buNone/>
            </a:pPr>
            <a:r>
              <a:rPr lang="pl-PL" dirty="0" smtClean="0"/>
              <a:t>W porównaniu do strategii rozwoju województwa są bardziej konkretne (posiadają wyróżnione działania, a nawet typy projektów). W porównaniu do programów operacyjnych nie posiadają zapewnionych środków na ich wdrażanie.</a:t>
            </a:r>
          </a:p>
          <a:p>
            <a:pPr marL="0" indent="0" algn="just">
              <a:buNone/>
            </a:pPr>
            <a:r>
              <a:rPr lang="pl-PL" dirty="0" smtClean="0"/>
              <a:t>Niewątpliwym walorem analizowanych programów jest postrzeganie ich jako inicjatyw oddolnych przyczyniających się do integracji obszarów objętych zakresem programów, ale także kształtowania się świadomości wspólnych interesów mogących stanowić podstawę do przygotowania i realizacji wspólnych projektów</a:t>
            </a:r>
            <a:endParaRPr lang="pl-PL" dirty="0"/>
          </a:p>
        </p:txBody>
      </p:sp>
      <p:pic>
        <p:nvPicPr>
          <p:cNvPr id="3076" name="Picture 4" descr="C:\Users\Badanie1\AppData\Local\Microsoft\Windows\Temporary Internet Files\Content.IE5\SG94T1VC\guinea-pig-808390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368"/>
            <a:ext cx="271698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Pojawia się zatem pytanie, co i w jaki sposób mierzyć w celu zaobserwowania postępów wdrażania tych programów? </a:t>
            </a:r>
          </a:p>
          <a:p>
            <a:pPr marL="0" indent="0" algn="just">
              <a:buNone/>
            </a:pPr>
            <a:r>
              <a:rPr lang="pl-PL" dirty="0" smtClean="0"/>
              <a:t>Czy stosować wskaźniki podobne do wskaźników stosowanych w programach operacyjnych (przede wszystkim wskaźniki produktu i rezultatu)?</a:t>
            </a:r>
          </a:p>
          <a:p>
            <a:pPr marL="0" indent="0" algn="just">
              <a:buNone/>
            </a:pPr>
            <a:r>
              <a:rPr lang="pl-PL" dirty="0" smtClean="0"/>
              <a:t>Czy stosować wskaźniki podobne do wskaźników stosowanych w strategiach rozwoju (przede wszystkim wskaźniki kontekstowe służące do monitorowania sytuacji społeczno-gospodarczej na danym terenie)?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8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Efektywny system monitorowania powinien być: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Trafny – pomiar rzeczywistych postępów oraz bezpośrednich efektów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Wyczerpujący – pomiar wszystkich najważniejszych obszarów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Niezawodny i ekonomiczny – dostępność danych oraz niski koszt ich pozyskania i agregacji</a:t>
            </a:r>
          </a:p>
          <a:p>
            <a:pPr marL="0" indent="0" algn="just">
              <a:buNone/>
            </a:pPr>
            <a:r>
              <a:rPr lang="pl-PL" dirty="0" smtClean="0"/>
              <a:t>Problem w tym, że ze względu na specyfikę analizowanych programów nie jest możliwe stworzenie takich systemów monitorowania, by wskazane kryteria mogły być spełnione w równym stopniu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039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Efektywny system monitorowania powinien być: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Trafny – pomiar rzeczywistych postępów oraz bezpośrednich efektów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Wyczerpujący – pomiar wszystkich najważniejszych obszarów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Niezawodny i ekonomiczny – dostępność danych oraz niski koszt ich pozyskania i agregacji</a:t>
            </a:r>
          </a:p>
          <a:p>
            <a:pPr marL="0" indent="0" algn="just">
              <a:buNone/>
            </a:pPr>
            <a:r>
              <a:rPr lang="pl-PL" dirty="0" smtClean="0"/>
              <a:t>Problem w tym, że ze względu na specyfikę analizowanych programów nie jest możliwe stworzenie takich systemów monitorowania, by wskazane kryteria mogły być spełnione w równym stopniu.</a:t>
            </a:r>
          </a:p>
          <a:p>
            <a:pPr marL="0" indent="0" algn="just">
              <a:buNone/>
            </a:pPr>
            <a:endParaRPr lang="pl-PL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48742"/>
              </p:ext>
            </p:extLst>
          </p:nvPr>
        </p:nvGraphicFramePr>
        <p:xfrm>
          <a:off x="179512" y="5157192"/>
          <a:ext cx="8712968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936104"/>
                <a:gridCol w="1728192"/>
                <a:gridCol w="1584176"/>
              </a:tblGrid>
              <a:tr h="48005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Trafny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Wyczerpujący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Niezawodny</a:t>
                      </a:r>
                      <a:endParaRPr lang="pl-PL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produktu i rezultatu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kontekstowe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Kryteria oceny poprawności wskaźników: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trafność;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dostępność;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mierzalność;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ekonomiczność;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porównywalność w </a:t>
            </a:r>
            <a:r>
              <a:rPr lang="pl-PL" dirty="0" smtClean="0"/>
              <a:t>czasie.</a:t>
            </a:r>
          </a:p>
        </p:txBody>
      </p:sp>
    </p:spTree>
    <p:extLst>
      <p:ext uri="{BB962C8B-B14F-4D97-AF65-F5344CB8AC3E}">
        <p14:creationId xmlns:p14="http://schemas.microsoft.com/office/powerpoint/2010/main" val="1394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</a:t>
            </a:r>
            <a:r>
              <a:rPr lang="pl-PL" sz="2400" b="1" dirty="0" smtClean="0">
                <a:solidFill>
                  <a:schemeClr val="accent1"/>
                </a:solidFill>
              </a:rPr>
              <a:t>„</a:t>
            </a:r>
            <a:r>
              <a:rPr lang="pl-PL" sz="2400" b="1" dirty="0" smtClean="0">
                <a:solidFill>
                  <a:schemeClr val="accent1"/>
                </a:solidFill>
              </a:rPr>
              <a:t>Turystyka i rekreacja</a:t>
            </a:r>
            <a:r>
              <a:rPr lang="pl-PL" sz="2400" b="1" dirty="0" smtClean="0">
                <a:solidFill>
                  <a:schemeClr val="accent1"/>
                </a:solidFill>
              </a:rPr>
              <a:t>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8432481"/>
              </p:ext>
            </p:extLst>
          </p:nvPr>
        </p:nvGraphicFramePr>
        <p:xfrm>
          <a:off x="107504" y="1340672"/>
          <a:ext cx="8856984" cy="532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109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</TotalTime>
  <Words>792</Words>
  <Application>Microsoft Office PowerPoint</Application>
  <PresentationFormat>Pokaz na ekranie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Kapitał</vt:lpstr>
      <vt:lpstr>Prezentacja wyników badania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końcowy z badania</dc:title>
  <dc:creator>K. Piróg</dc:creator>
  <cp:lastModifiedBy>K. Piróg</cp:lastModifiedBy>
  <cp:revision>24</cp:revision>
  <dcterms:created xsi:type="dcterms:W3CDTF">2018-11-16T23:17:49Z</dcterms:created>
  <dcterms:modified xsi:type="dcterms:W3CDTF">2019-06-05T11:26:58Z</dcterms:modified>
</cp:coreProperties>
</file>